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72" r:id="rId4"/>
    <p:sldId id="263" r:id="rId5"/>
    <p:sldId id="281" r:id="rId6"/>
    <p:sldId id="282" r:id="rId7"/>
    <p:sldId id="258" r:id="rId8"/>
    <p:sldId id="284" r:id="rId9"/>
    <p:sldId id="260" r:id="rId10"/>
    <p:sldId id="262" r:id="rId11"/>
    <p:sldId id="287" r:id="rId12"/>
    <p:sldId id="266" r:id="rId13"/>
    <p:sldId id="288" r:id="rId14"/>
    <p:sldId id="289" r:id="rId15"/>
    <p:sldId id="283" r:id="rId16"/>
    <p:sldId id="290" r:id="rId17"/>
    <p:sldId id="292" r:id="rId18"/>
    <p:sldId id="291" r:id="rId1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D649ECD-1FBC-2FAA-4CA9-4E1C66C476C0}" name="Yael Shazar" initials="YS" userId="S::yaels@mtrs3.com::950d2e6d-138c-48fb-8421-c844b87d9c5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766"/>
    <a:srgbClr val="021A72"/>
    <a:srgbClr val="2DB52D"/>
    <a:srgbClr val="33CC33"/>
    <a:srgbClr val="CE2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4DA7E3C-8488-4A1C-8DA1-6033DD37AF93}" type="datetimeFigureOut">
              <a:rPr lang="he-IL" smtClean="0"/>
              <a:t>כ"ח/טבת/תשפ"ה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8A984C7-E32F-42ED-986B-D9CD76CEB9F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2414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3DDD-9265-438C-9BE8-637183FFC237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079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B5AE-5DD2-4913-9768-3FDBDE3D8069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697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AF41-F57F-4AA0-A117-A4ABCC93FFC3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0074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bg object 1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8425" cy="68580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51" name="bg object 17"/>
          <p:cNvSpPr/>
          <p:nvPr/>
        </p:nvSpPr>
        <p:spPr>
          <a:xfrm>
            <a:off x="153949" y="262394"/>
            <a:ext cx="1125220" cy="640080"/>
          </a:xfrm>
          <a:custGeom>
            <a:avLst/>
            <a:gdLst/>
            <a:ahLst/>
            <a:cxnLst/>
            <a:rect l="l" t="t" r="r" b="b"/>
            <a:pathLst>
              <a:path w="1125220" h="640080">
                <a:moveTo>
                  <a:pt x="1124712" y="0"/>
                </a:moveTo>
                <a:lnTo>
                  <a:pt x="0" y="0"/>
                </a:lnTo>
                <a:lnTo>
                  <a:pt x="0" y="640079"/>
                </a:lnTo>
                <a:lnTo>
                  <a:pt x="1124712" y="640079"/>
                </a:lnTo>
                <a:lnTo>
                  <a:pt x="1124712" y="0"/>
                </a:lnTo>
                <a:close/>
              </a:path>
            </a:pathLst>
          </a:custGeom>
          <a:solidFill>
            <a:srgbClr val="231F20">
              <a:alpha val="4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052" name="bg object 18"/>
          <p:cNvSpPr/>
          <p:nvPr/>
        </p:nvSpPr>
        <p:spPr>
          <a:xfrm>
            <a:off x="555625" y="287338"/>
            <a:ext cx="584200" cy="552450"/>
          </a:xfrm>
          <a:custGeom>
            <a:avLst/>
            <a:gdLst/>
            <a:ahLst/>
            <a:cxnLst/>
            <a:rect l="0" t="0" r="0" b="0"/>
            <a:pathLst>
              <a:path w="584200" h="553085">
                <a:moveTo>
                  <a:pt x="304503" y="0"/>
                </a:moveTo>
                <a:lnTo>
                  <a:pt x="256923" y="1053"/>
                </a:lnTo>
                <a:lnTo>
                  <a:pt x="212545" y="7530"/>
                </a:lnTo>
                <a:lnTo>
                  <a:pt x="171255" y="19769"/>
                </a:lnTo>
                <a:lnTo>
                  <a:pt x="132940" y="38108"/>
                </a:lnTo>
                <a:lnTo>
                  <a:pt x="97487" y="62886"/>
                </a:lnTo>
                <a:lnTo>
                  <a:pt x="64783" y="94442"/>
                </a:lnTo>
                <a:lnTo>
                  <a:pt x="23810" y="155524"/>
                </a:lnTo>
                <a:lnTo>
                  <a:pt x="5042" y="210150"/>
                </a:lnTo>
                <a:lnTo>
                  <a:pt x="0" y="249438"/>
                </a:lnTo>
                <a:lnTo>
                  <a:pt x="203" y="264508"/>
                </a:lnTo>
                <a:lnTo>
                  <a:pt x="206857" y="277424"/>
                </a:lnTo>
                <a:lnTo>
                  <a:pt x="344627" y="402277"/>
                </a:lnTo>
                <a:lnTo>
                  <a:pt x="368313" y="499153"/>
                </a:lnTo>
                <a:lnTo>
                  <a:pt x="357543" y="550829"/>
                </a:lnTo>
                <a:lnTo>
                  <a:pt x="372618" y="552975"/>
                </a:lnTo>
                <a:lnTo>
                  <a:pt x="497008" y="494648"/>
                </a:lnTo>
                <a:lnTo>
                  <a:pt x="560448" y="449642"/>
                </a:lnTo>
                <a:lnTo>
                  <a:pt x="582716" y="394949"/>
                </a:lnTo>
                <a:lnTo>
                  <a:pt x="583590" y="307561"/>
                </a:lnTo>
                <a:lnTo>
                  <a:pt x="578671" y="258526"/>
                </a:lnTo>
                <a:lnTo>
                  <a:pt x="567195" y="211086"/>
                </a:lnTo>
                <a:lnTo>
                  <a:pt x="549784" y="166197"/>
                </a:lnTo>
                <a:lnTo>
                  <a:pt x="527057" y="124817"/>
                </a:lnTo>
                <a:lnTo>
                  <a:pt x="499635" y="87902"/>
                </a:lnTo>
                <a:lnTo>
                  <a:pt x="468138" y="56409"/>
                </a:lnTo>
                <a:lnTo>
                  <a:pt x="433186" y="31295"/>
                </a:lnTo>
                <a:lnTo>
                  <a:pt x="395399" y="13517"/>
                </a:lnTo>
                <a:lnTo>
                  <a:pt x="355397" y="4031"/>
                </a:lnTo>
                <a:lnTo>
                  <a:pt x="304503" y="0"/>
                </a:lnTo>
                <a:close/>
              </a:path>
            </a:pathLst>
          </a:custGeom>
          <a:solidFill>
            <a:srgbClr val="FCB133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2053" name="bg object 19"/>
          <p:cNvPicPr/>
          <p:nvPr/>
        </p:nvPicPr>
        <p:blipFill>
          <a:blip r:embed="rId3"/>
          <a:stretch>
            <a:fillRect/>
          </a:stretch>
        </p:blipFill>
        <p:spPr>
          <a:xfrm>
            <a:off x="161925" y="269875"/>
            <a:ext cx="1095375" cy="6111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54" name="bg object 20"/>
          <p:cNvSpPr/>
          <p:nvPr/>
        </p:nvSpPr>
        <p:spPr>
          <a:xfrm>
            <a:off x="161925" y="269875"/>
            <a:ext cx="1095375" cy="611188"/>
          </a:xfrm>
          <a:custGeom>
            <a:avLst/>
            <a:gdLst/>
            <a:ahLst/>
            <a:cxnLst/>
            <a:rect l="0" t="0" r="0" b="0"/>
            <a:pathLst>
              <a:path w="1096010" h="610869">
                <a:moveTo>
                  <a:pt x="1095552" y="595972"/>
                </a:moveTo>
                <a:lnTo>
                  <a:pt x="1095552" y="604189"/>
                </a:lnTo>
                <a:lnTo>
                  <a:pt x="1088872" y="610844"/>
                </a:lnTo>
                <a:lnTo>
                  <a:pt x="1080630" y="610844"/>
                </a:lnTo>
                <a:lnTo>
                  <a:pt x="662635" y="610844"/>
                </a:lnTo>
                <a:lnTo>
                  <a:pt x="654405" y="610844"/>
                </a:lnTo>
                <a:lnTo>
                  <a:pt x="647788" y="604189"/>
                </a:lnTo>
                <a:lnTo>
                  <a:pt x="647788" y="595972"/>
                </a:lnTo>
                <a:lnTo>
                  <a:pt x="647788" y="587743"/>
                </a:lnTo>
                <a:lnTo>
                  <a:pt x="654405" y="581101"/>
                </a:lnTo>
                <a:lnTo>
                  <a:pt x="662635" y="581101"/>
                </a:lnTo>
                <a:lnTo>
                  <a:pt x="662774" y="581101"/>
                </a:lnTo>
                <a:lnTo>
                  <a:pt x="710096" y="572571"/>
                </a:lnTo>
                <a:lnTo>
                  <a:pt x="744512" y="542963"/>
                </a:lnTo>
                <a:lnTo>
                  <a:pt x="753795" y="507376"/>
                </a:lnTo>
                <a:lnTo>
                  <a:pt x="747242" y="474424"/>
                </a:lnTo>
                <a:lnTo>
                  <a:pt x="727831" y="440971"/>
                </a:lnTo>
                <a:lnTo>
                  <a:pt x="698538" y="403885"/>
                </a:lnTo>
                <a:lnTo>
                  <a:pt x="694308" y="398818"/>
                </a:lnTo>
                <a:lnTo>
                  <a:pt x="690041" y="393687"/>
                </a:lnTo>
                <a:lnTo>
                  <a:pt x="635122" y="338152"/>
                </a:lnTo>
                <a:lnTo>
                  <a:pt x="593855" y="313796"/>
                </a:lnTo>
                <a:lnTo>
                  <a:pt x="555523" y="305625"/>
                </a:lnTo>
                <a:lnTo>
                  <a:pt x="554939" y="305688"/>
                </a:lnTo>
                <a:lnTo>
                  <a:pt x="554139" y="305752"/>
                </a:lnTo>
                <a:lnTo>
                  <a:pt x="553567" y="305752"/>
                </a:lnTo>
                <a:lnTo>
                  <a:pt x="14922" y="305752"/>
                </a:lnTo>
                <a:lnTo>
                  <a:pt x="6680" y="305752"/>
                </a:lnTo>
                <a:lnTo>
                  <a:pt x="0" y="299084"/>
                </a:lnTo>
                <a:lnTo>
                  <a:pt x="0" y="290868"/>
                </a:lnTo>
                <a:lnTo>
                  <a:pt x="0" y="282663"/>
                </a:lnTo>
                <a:lnTo>
                  <a:pt x="6680" y="275996"/>
                </a:lnTo>
                <a:lnTo>
                  <a:pt x="14922" y="275996"/>
                </a:lnTo>
                <a:lnTo>
                  <a:pt x="376808" y="275996"/>
                </a:lnTo>
                <a:lnTo>
                  <a:pt x="384078" y="230454"/>
                </a:lnTo>
                <a:lnTo>
                  <a:pt x="397919" y="187537"/>
                </a:lnTo>
                <a:lnTo>
                  <a:pt x="417790" y="147755"/>
                </a:lnTo>
                <a:lnTo>
                  <a:pt x="443150" y="111620"/>
                </a:lnTo>
                <a:lnTo>
                  <a:pt x="473457" y="79643"/>
                </a:lnTo>
                <a:lnTo>
                  <a:pt x="508168" y="52334"/>
                </a:lnTo>
                <a:lnTo>
                  <a:pt x="546743" y="30204"/>
                </a:lnTo>
                <a:lnTo>
                  <a:pt x="588638" y="13764"/>
                </a:lnTo>
                <a:lnTo>
                  <a:pt x="633312" y="3526"/>
                </a:lnTo>
                <a:lnTo>
                  <a:pt x="680224" y="0"/>
                </a:lnTo>
                <a:lnTo>
                  <a:pt x="729544" y="3941"/>
                </a:lnTo>
                <a:lnTo>
                  <a:pt x="776353" y="15348"/>
                </a:lnTo>
                <a:lnTo>
                  <a:pt x="820020" y="33599"/>
                </a:lnTo>
                <a:lnTo>
                  <a:pt x="859913" y="58068"/>
                </a:lnTo>
                <a:lnTo>
                  <a:pt x="895402" y="88133"/>
                </a:lnTo>
                <a:lnTo>
                  <a:pt x="925854" y="123169"/>
                </a:lnTo>
                <a:lnTo>
                  <a:pt x="950638" y="162554"/>
                </a:lnTo>
                <a:lnTo>
                  <a:pt x="969123" y="205662"/>
                </a:lnTo>
                <a:lnTo>
                  <a:pt x="980677" y="251872"/>
                </a:lnTo>
                <a:lnTo>
                  <a:pt x="984669" y="300558"/>
                </a:lnTo>
                <a:lnTo>
                  <a:pt x="981030" y="346912"/>
                </a:lnTo>
                <a:lnTo>
                  <a:pt x="970451" y="391261"/>
                </a:lnTo>
                <a:lnTo>
                  <a:pt x="953442" y="432995"/>
                </a:lnTo>
                <a:lnTo>
                  <a:pt x="930509" y="471504"/>
                </a:lnTo>
                <a:lnTo>
                  <a:pt x="902162" y="506180"/>
                </a:lnTo>
                <a:lnTo>
                  <a:pt x="868908" y="536410"/>
                </a:lnTo>
                <a:lnTo>
                  <a:pt x="831255" y="561587"/>
                </a:lnTo>
                <a:lnTo>
                  <a:pt x="789711" y="581101"/>
                </a:lnTo>
                <a:lnTo>
                  <a:pt x="1080630" y="581101"/>
                </a:lnTo>
                <a:lnTo>
                  <a:pt x="1088872" y="581101"/>
                </a:lnTo>
                <a:lnTo>
                  <a:pt x="1095552" y="587743"/>
                </a:lnTo>
                <a:lnTo>
                  <a:pt x="1095552" y="595972"/>
                </a:lnTo>
                <a:close/>
              </a:path>
              <a:path w="1096010" h="610869">
                <a:moveTo>
                  <a:pt x="771461" y="555790"/>
                </a:moveTo>
                <a:lnTo>
                  <a:pt x="771334" y="556005"/>
                </a:lnTo>
                <a:lnTo>
                  <a:pt x="815560" y="536250"/>
                </a:lnTo>
                <a:lnTo>
                  <a:pt x="855043" y="509362"/>
                </a:lnTo>
                <a:lnTo>
                  <a:pt x="888997" y="476340"/>
                </a:lnTo>
                <a:lnTo>
                  <a:pt x="916687" y="438066"/>
                </a:lnTo>
                <a:lnTo>
                  <a:pt x="937376" y="395422"/>
                </a:lnTo>
                <a:lnTo>
                  <a:pt x="950330" y="349292"/>
                </a:lnTo>
                <a:lnTo>
                  <a:pt x="954811" y="300558"/>
                </a:lnTo>
                <a:lnTo>
                  <a:pt x="950379" y="251945"/>
                </a:lnTo>
                <a:lnTo>
                  <a:pt x="937604" y="206165"/>
                </a:lnTo>
                <a:lnTo>
                  <a:pt x="917268" y="163988"/>
                </a:lnTo>
                <a:lnTo>
                  <a:pt x="890152" y="126185"/>
                </a:lnTo>
                <a:lnTo>
                  <a:pt x="857038" y="93526"/>
                </a:lnTo>
                <a:lnTo>
                  <a:pt x="818706" y="66783"/>
                </a:lnTo>
                <a:lnTo>
                  <a:pt x="775939" y="46726"/>
                </a:lnTo>
                <a:lnTo>
                  <a:pt x="729518" y="34127"/>
                </a:lnTo>
                <a:lnTo>
                  <a:pt x="680224" y="29756"/>
                </a:lnTo>
                <a:lnTo>
                  <a:pt x="633588" y="33623"/>
                </a:lnTo>
                <a:lnTo>
                  <a:pt x="589477" y="44812"/>
                </a:lnTo>
                <a:lnTo>
                  <a:pt x="548552" y="62701"/>
                </a:lnTo>
                <a:lnTo>
                  <a:pt x="511469" y="86670"/>
                </a:lnTo>
                <a:lnTo>
                  <a:pt x="478890" y="116099"/>
                </a:lnTo>
                <a:lnTo>
                  <a:pt x="451471" y="150366"/>
                </a:lnTo>
                <a:lnTo>
                  <a:pt x="429872" y="188852"/>
                </a:lnTo>
                <a:lnTo>
                  <a:pt x="414751" y="230935"/>
                </a:lnTo>
                <a:lnTo>
                  <a:pt x="406768" y="275996"/>
                </a:lnTo>
                <a:lnTo>
                  <a:pt x="552792" y="275996"/>
                </a:lnTo>
                <a:lnTo>
                  <a:pt x="570666" y="276691"/>
                </a:lnTo>
                <a:lnTo>
                  <a:pt x="605455" y="286342"/>
                </a:lnTo>
                <a:lnTo>
                  <a:pt x="652971" y="314263"/>
                </a:lnTo>
                <a:lnTo>
                  <a:pt x="709028" y="369773"/>
                </a:lnTo>
                <a:lnTo>
                  <a:pt x="713155" y="374865"/>
                </a:lnTo>
                <a:lnTo>
                  <a:pt x="717359" y="379895"/>
                </a:lnTo>
                <a:lnTo>
                  <a:pt x="721512" y="384898"/>
                </a:lnTo>
                <a:lnTo>
                  <a:pt x="751410" y="422568"/>
                </a:lnTo>
                <a:lnTo>
                  <a:pt x="774552" y="462510"/>
                </a:lnTo>
                <a:lnTo>
                  <a:pt x="783661" y="506369"/>
                </a:lnTo>
                <a:lnTo>
                  <a:pt x="771461" y="555790"/>
                </a:lnTo>
                <a:close/>
              </a:path>
            </a:pathLst>
          </a:custGeom>
          <a:noFill/>
          <a:ln w="12153">
            <a:solidFill>
              <a:srgbClr val="000000"/>
            </a:solidFill>
            <a:round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2055" name="bg object 21"/>
          <p:cNvPicPr/>
          <p:nvPr/>
        </p:nvPicPr>
        <p:blipFill>
          <a:blip r:embed="rId4"/>
          <a:stretch>
            <a:fillRect/>
          </a:stretch>
        </p:blipFill>
        <p:spPr>
          <a:xfrm>
            <a:off x="161925" y="631825"/>
            <a:ext cx="598488" cy="1793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56" name="bg object 22"/>
          <p:cNvPicPr/>
          <p:nvPr/>
        </p:nvPicPr>
        <p:blipFill>
          <a:blip r:embed="rId5"/>
          <a:stretch>
            <a:fillRect/>
          </a:stretch>
        </p:blipFill>
        <p:spPr>
          <a:xfrm>
            <a:off x="158750" y="628650"/>
            <a:ext cx="1952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57" name="bg object 23"/>
          <p:cNvPicPr/>
          <p:nvPr/>
        </p:nvPicPr>
        <p:blipFill>
          <a:blip r:embed="rId6"/>
          <a:stretch>
            <a:fillRect/>
          </a:stretch>
        </p:blipFill>
        <p:spPr>
          <a:xfrm>
            <a:off x="384175" y="628650"/>
            <a:ext cx="1698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58" name="bg object 24"/>
          <p:cNvPicPr/>
          <p:nvPr/>
        </p:nvPicPr>
        <p:blipFill>
          <a:blip r:embed="rId7"/>
          <a:stretch>
            <a:fillRect/>
          </a:stretch>
        </p:blipFill>
        <p:spPr>
          <a:xfrm>
            <a:off x="590550" y="628650"/>
            <a:ext cx="173038" cy="1857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59" name="bg object 25"/>
          <p:cNvPicPr/>
          <p:nvPr/>
        </p:nvPicPr>
        <p:blipFill>
          <a:blip r:embed="rId8"/>
          <a:stretch>
            <a:fillRect/>
          </a:stretch>
        </p:blipFill>
        <p:spPr>
          <a:xfrm>
            <a:off x="74613" y="5797550"/>
            <a:ext cx="1219200" cy="7318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19360" y="338277"/>
            <a:ext cx="637667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0">
                <a:solidFill>
                  <a:schemeClr val="tx1"/>
                </a:solidFill>
                <a:latin typeface="PauzaFOT Bold"/>
                <a:cs typeface="PauzaFOT Bold"/>
              </a:defRPr>
            </a:lvl1pPr>
          </a:lstStyle>
          <a:p>
            <a:endParaRPr kumimoji="0" sz="5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42B50"/>
                </a:solidFill>
                <a:latin typeface="PauzaFOT Bold"/>
                <a:cs typeface="PauzaFOT Bold"/>
              </a:defRPr>
            </a:lvl1pPr>
          </a:lstStyle>
          <a:p>
            <a:endParaRPr kumimoji="0" sz="3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060" name="Holder 6"/>
          <p:cNvSpPr>
            <a:spLocks noGrp="1"/>
          </p:cNvSpPr>
          <p:nvPr>
            <p:ph type="sldNum" sz="quarter" idx="10"/>
          </p:nvPr>
        </p:nvSpPr>
        <p:spPr>
          <a:xfrm>
            <a:off x="8782050" y="6378575"/>
            <a:ext cx="2805113" cy="342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r"/>
            <a:fld id="{244AB612-D417-4879-B4CB-DADB9988CC2F}" type="slidenum">
              <a:rPr>
                <a:solidFill>
                  <a:srgbClr val="898989"/>
                </a:solidFill>
              </a:rPr>
              <a:t>‹#›</a:t>
            </a:fld>
            <a:endParaRPr>
              <a:solidFill>
                <a:srgbClr val="898989"/>
              </a:solidFill>
            </a:endParaRPr>
          </a:p>
        </p:txBody>
      </p:sp>
      <p:sp>
        <p:nvSpPr>
          <p:cNvPr id="2063" name="Holder 4"/>
          <p:cNvSpPr>
            <a:spLocks noGrp="1"/>
          </p:cNvSpPr>
          <p:nvPr>
            <p:ph type="ftr" sz="quarter" idx="11"/>
          </p:nvPr>
        </p:nvSpPr>
        <p:spPr>
          <a:xfrm>
            <a:off x="4148138" y="6378575"/>
            <a:ext cx="3903662" cy="342900"/>
          </a:xfr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ctr"/>
            <a:endParaRPr>
              <a:solidFill>
                <a:srgbClr val="898989"/>
              </a:solidFill>
            </a:endParaRPr>
          </a:p>
        </p:txBody>
      </p:sp>
      <p:sp>
        <p:nvSpPr>
          <p:cNvPr id="2064" name="Holder 5"/>
          <p:cNvSpPr>
            <a:spLocks noGrp="1"/>
          </p:cNvSpPr>
          <p:nvPr>
            <p:ph type="dt" sz="half" idx="12"/>
          </p:nvPr>
        </p:nvSpPr>
        <p:spPr>
          <a:xfrm>
            <a:off x="609600" y="6378575"/>
            <a:ext cx="2805113" cy="342900"/>
          </a:xfr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/>
            <a:fld id="{8F9216DF-8691-4911-8BA0-E37A90EC4FFF}" type="datetime1">
              <a:rPr lang="en-US">
                <a:solidFill>
                  <a:srgbClr val="898989"/>
                </a:solidFill>
              </a:rPr>
              <a:t>1/28/2025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7825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5360" y="244998"/>
            <a:ext cx="4278630" cy="787400"/>
          </a:xfrm>
        </p:spPr>
        <p:txBody>
          <a:bodyPr lIns="0" tIns="0" rIns="0" bIns="0"/>
          <a:lstStyle>
            <a:lvl1pPr>
              <a:defRPr sz="5000" b="1" i="0">
                <a:solidFill>
                  <a:schemeClr val="tx1"/>
                </a:solidFill>
                <a:latin typeface="PauzaFOT Bold"/>
                <a:cs typeface="PauzaFOT Bold"/>
              </a:defRPr>
            </a:lvl1pPr>
          </a:lstStyle>
          <a:p>
            <a:endParaRPr kumimoji="0" sz="5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12602" y="1420999"/>
            <a:ext cx="5257800" cy="1371600"/>
          </a:xfrm>
        </p:spPr>
        <p:txBody>
          <a:bodyPr lIns="0" tIns="0" rIns="0" bIns="0"/>
          <a:lstStyle>
            <a:lvl1pPr>
              <a:defRPr sz="3000" b="1" i="0">
                <a:solidFill>
                  <a:srgbClr val="142B50"/>
                </a:solidFill>
                <a:latin typeface="PauzaFOT Bold"/>
                <a:cs typeface="PauzaFOT Bold"/>
              </a:defRPr>
            </a:lvl1pPr>
          </a:lstStyle>
          <a:p>
            <a:endParaRPr kumimoji="0" sz="3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>
          <a:xfrm>
            <a:off x="4148138" y="6378575"/>
            <a:ext cx="3903662" cy="27432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ctr"/>
            <a:endParaRPr>
              <a:solidFill>
                <a:srgbClr val="898989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>
          <a:xfrm>
            <a:off x="609600" y="6378575"/>
            <a:ext cx="2805113" cy="27432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/>
            <a:fld id="{CAB8D42D-672E-490D-90C9-879824FFC52F}" type="datetime1">
              <a:rPr lang="en-US">
                <a:solidFill>
                  <a:srgbClr val="898989"/>
                </a:solidFill>
              </a:rPr>
              <a:t>1/28/2025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>
          <a:xfrm>
            <a:off x="8782812" y="6377940"/>
            <a:ext cx="2805620" cy="2743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98989"/>
                </a:solidFill>
                <a:uLnTx/>
                <a:uFillTx/>
                <a:latin typeface="Arial"/>
                <a:ea typeface="Arial"/>
                <a:cs typeface="Arial"/>
                <a:sym typeface="Wingdings" charset="2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‹#›</a:t>
            </a:fld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5755581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5360" y="244998"/>
            <a:ext cx="4278630" cy="787400"/>
          </a:xfrm>
        </p:spPr>
        <p:txBody>
          <a:bodyPr lIns="0" tIns="0" rIns="0" bIns="0"/>
          <a:lstStyle>
            <a:lvl1pPr>
              <a:defRPr sz="5000" b="1" i="0">
                <a:solidFill>
                  <a:schemeClr val="tx1"/>
                </a:solidFill>
                <a:latin typeface="PauzaFOT Bold"/>
                <a:cs typeface="PauzaFOT Bold"/>
              </a:defRPr>
            </a:lvl1pPr>
          </a:lstStyle>
          <a:p>
            <a:endParaRPr kumimoji="0" sz="5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>
          <a:xfrm>
            <a:off x="4148138" y="6378575"/>
            <a:ext cx="3903662" cy="27432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ctr"/>
            <a:endParaRPr>
              <a:solidFill>
                <a:srgbClr val="898989"/>
              </a:solidFill>
            </a:endParaRPr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>
          <a:xfrm>
            <a:off x="609600" y="6378575"/>
            <a:ext cx="2805113" cy="27432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/>
            <a:fld id="{CAB8D42D-672E-490D-90C9-879824FFC52F}" type="datetime1">
              <a:rPr lang="en-US">
                <a:solidFill>
                  <a:srgbClr val="898989"/>
                </a:solidFill>
              </a:rPr>
              <a:t>1/28/2025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>
          <a:xfrm>
            <a:off x="8782812" y="6377940"/>
            <a:ext cx="2805620" cy="2743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98989"/>
                </a:solidFill>
                <a:uLnTx/>
                <a:uFillTx/>
                <a:latin typeface="Arial"/>
                <a:ea typeface="Arial"/>
                <a:cs typeface="Arial"/>
                <a:sym typeface="Wingdings" charset="2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‹#›</a:t>
            </a:fld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54068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bg object 1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8425" cy="68580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099" name="bg object 17"/>
          <p:cNvSpPr/>
          <p:nvPr/>
        </p:nvSpPr>
        <p:spPr>
          <a:xfrm>
            <a:off x="153949" y="262394"/>
            <a:ext cx="1125220" cy="640080"/>
          </a:xfrm>
          <a:custGeom>
            <a:avLst/>
            <a:gdLst/>
            <a:ahLst/>
            <a:cxnLst/>
            <a:rect l="l" t="t" r="r" b="b"/>
            <a:pathLst>
              <a:path w="1125220" h="640080">
                <a:moveTo>
                  <a:pt x="1124712" y="0"/>
                </a:moveTo>
                <a:lnTo>
                  <a:pt x="0" y="0"/>
                </a:lnTo>
                <a:lnTo>
                  <a:pt x="0" y="640079"/>
                </a:lnTo>
                <a:lnTo>
                  <a:pt x="1124712" y="640079"/>
                </a:lnTo>
                <a:lnTo>
                  <a:pt x="1124712" y="0"/>
                </a:lnTo>
                <a:close/>
              </a:path>
            </a:pathLst>
          </a:custGeom>
          <a:solidFill>
            <a:srgbClr val="231F20">
              <a:alpha val="4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100" name="bg object 18"/>
          <p:cNvSpPr/>
          <p:nvPr/>
        </p:nvSpPr>
        <p:spPr>
          <a:xfrm>
            <a:off x="555625" y="287338"/>
            <a:ext cx="584200" cy="552450"/>
          </a:xfrm>
          <a:custGeom>
            <a:avLst/>
            <a:gdLst/>
            <a:ahLst/>
            <a:cxnLst/>
            <a:rect l="0" t="0" r="0" b="0"/>
            <a:pathLst>
              <a:path w="584200" h="553085">
                <a:moveTo>
                  <a:pt x="304503" y="0"/>
                </a:moveTo>
                <a:lnTo>
                  <a:pt x="256923" y="1053"/>
                </a:lnTo>
                <a:lnTo>
                  <a:pt x="212545" y="7530"/>
                </a:lnTo>
                <a:lnTo>
                  <a:pt x="171255" y="19769"/>
                </a:lnTo>
                <a:lnTo>
                  <a:pt x="132940" y="38108"/>
                </a:lnTo>
                <a:lnTo>
                  <a:pt x="97487" y="62886"/>
                </a:lnTo>
                <a:lnTo>
                  <a:pt x="64783" y="94442"/>
                </a:lnTo>
                <a:lnTo>
                  <a:pt x="23810" y="155524"/>
                </a:lnTo>
                <a:lnTo>
                  <a:pt x="5042" y="210150"/>
                </a:lnTo>
                <a:lnTo>
                  <a:pt x="0" y="249438"/>
                </a:lnTo>
                <a:lnTo>
                  <a:pt x="203" y="264508"/>
                </a:lnTo>
                <a:lnTo>
                  <a:pt x="206857" y="277424"/>
                </a:lnTo>
                <a:lnTo>
                  <a:pt x="344627" y="402277"/>
                </a:lnTo>
                <a:lnTo>
                  <a:pt x="368313" y="499153"/>
                </a:lnTo>
                <a:lnTo>
                  <a:pt x="357543" y="550829"/>
                </a:lnTo>
                <a:lnTo>
                  <a:pt x="372618" y="552975"/>
                </a:lnTo>
                <a:lnTo>
                  <a:pt x="497008" y="494648"/>
                </a:lnTo>
                <a:lnTo>
                  <a:pt x="560448" y="449642"/>
                </a:lnTo>
                <a:lnTo>
                  <a:pt x="582716" y="394949"/>
                </a:lnTo>
                <a:lnTo>
                  <a:pt x="583590" y="307561"/>
                </a:lnTo>
                <a:lnTo>
                  <a:pt x="578671" y="258526"/>
                </a:lnTo>
                <a:lnTo>
                  <a:pt x="567195" y="211086"/>
                </a:lnTo>
                <a:lnTo>
                  <a:pt x="549784" y="166197"/>
                </a:lnTo>
                <a:lnTo>
                  <a:pt x="527057" y="124817"/>
                </a:lnTo>
                <a:lnTo>
                  <a:pt x="499635" y="87902"/>
                </a:lnTo>
                <a:lnTo>
                  <a:pt x="468138" y="56409"/>
                </a:lnTo>
                <a:lnTo>
                  <a:pt x="433186" y="31295"/>
                </a:lnTo>
                <a:lnTo>
                  <a:pt x="395399" y="13517"/>
                </a:lnTo>
                <a:lnTo>
                  <a:pt x="355397" y="4031"/>
                </a:lnTo>
                <a:lnTo>
                  <a:pt x="304503" y="0"/>
                </a:lnTo>
                <a:close/>
              </a:path>
            </a:pathLst>
          </a:custGeom>
          <a:solidFill>
            <a:srgbClr val="FCB133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4101" name="bg object 19"/>
          <p:cNvPicPr/>
          <p:nvPr/>
        </p:nvPicPr>
        <p:blipFill>
          <a:blip r:embed="rId3"/>
          <a:stretch>
            <a:fillRect/>
          </a:stretch>
        </p:blipFill>
        <p:spPr>
          <a:xfrm>
            <a:off x="161925" y="269875"/>
            <a:ext cx="1095375" cy="6111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102" name="bg object 20"/>
          <p:cNvSpPr/>
          <p:nvPr/>
        </p:nvSpPr>
        <p:spPr>
          <a:xfrm>
            <a:off x="161925" y="269875"/>
            <a:ext cx="1095375" cy="611188"/>
          </a:xfrm>
          <a:custGeom>
            <a:avLst/>
            <a:gdLst/>
            <a:ahLst/>
            <a:cxnLst/>
            <a:rect l="0" t="0" r="0" b="0"/>
            <a:pathLst>
              <a:path w="1096010" h="610869">
                <a:moveTo>
                  <a:pt x="1095552" y="595972"/>
                </a:moveTo>
                <a:lnTo>
                  <a:pt x="1095552" y="604189"/>
                </a:lnTo>
                <a:lnTo>
                  <a:pt x="1088872" y="610844"/>
                </a:lnTo>
                <a:lnTo>
                  <a:pt x="1080630" y="610844"/>
                </a:lnTo>
                <a:lnTo>
                  <a:pt x="662635" y="610844"/>
                </a:lnTo>
                <a:lnTo>
                  <a:pt x="654405" y="610844"/>
                </a:lnTo>
                <a:lnTo>
                  <a:pt x="647788" y="604189"/>
                </a:lnTo>
                <a:lnTo>
                  <a:pt x="647788" y="595972"/>
                </a:lnTo>
                <a:lnTo>
                  <a:pt x="647788" y="587743"/>
                </a:lnTo>
                <a:lnTo>
                  <a:pt x="654405" y="581101"/>
                </a:lnTo>
                <a:lnTo>
                  <a:pt x="662635" y="581101"/>
                </a:lnTo>
                <a:lnTo>
                  <a:pt x="662774" y="581101"/>
                </a:lnTo>
                <a:lnTo>
                  <a:pt x="710096" y="572571"/>
                </a:lnTo>
                <a:lnTo>
                  <a:pt x="744512" y="542963"/>
                </a:lnTo>
                <a:lnTo>
                  <a:pt x="753795" y="507376"/>
                </a:lnTo>
                <a:lnTo>
                  <a:pt x="747242" y="474424"/>
                </a:lnTo>
                <a:lnTo>
                  <a:pt x="727831" y="440971"/>
                </a:lnTo>
                <a:lnTo>
                  <a:pt x="698538" y="403885"/>
                </a:lnTo>
                <a:lnTo>
                  <a:pt x="694308" y="398818"/>
                </a:lnTo>
                <a:lnTo>
                  <a:pt x="690041" y="393687"/>
                </a:lnTo>
                <a:lnTo>
                  <a:pt x="635122" y="338152"/>
                </a:lnTo>
                <a:lnTo>
                  <a:pt x="593855" y="313796"/>
                </a:lnTo>
                <a:lnTo>
                  <a:pt x="555523" y="305625"/>
                </a:lnTo>
                <a:lnTo>
                  <a:pt x="554939" y="305688"/>
                </a:lnTo>
                <a:lnTo>
                  <a:pt x="554139" y="305752"/>
                </a:lnTo>
                <a:lnTo>
                  <a:pt x="553567" y="305752"/>
                </a:lnTo>
                <a:lnTo>
                  <a:pt x="14922" y="305752"/>
                </a:lnTo>
                <a:lnTo>
                  <a:pt x="6680" y="305752"/>
                </a:lnTo>
                <a:lnTo>
                  <a:pt x="0" y="299084"/>
                </a:lnTo>
                <a:lnTo>
                  <a:pt x="0" y="290868"/>
                </a:lnTo>
                <a:lnTo>
                  <a:pt x="0" y="282663"/>
                </a:lnTo>
                <a:lnTo>
                  <a:pt x="6680" y="275996"/>
                </a:lnTo>
                <a:lnTo>
                  <a:pt x="14922" y="275996"/>
                </a:lnTo>
                <a:lnTo>
                  <a:pt x="376808" y="275996"/>
                </a:lnTo>
                <a:lnTo>
                  <a:pt x="384078" y="230454"/>
                </a:lnTo>
                <a:lnTo>
                  <a:pt x="397919" y="187537"/>
                </a:lnTo>
                <a:lnTo>
                  <a:pt x="417790" y="147755"/>
                </a:lnTo>
                <a:lnTo>
                  <a:pt x="443150" y="111620"/>
                </a:lnTo>
                <a:lnTo>
                  <a:pt x="473457" y="79643"/>
                </a:lnTo>
                <a:lnTo>
                  <a:pt x="508168" y="52334"/>
                </a:lnTo>
                <a:lnTo>
                  <a:pt x="546743" y="30204"/>
                </a:lnTo>
                <a:lnTo>
                  <a:pt x="588638" y="13764"/>
                </a:lnTo>
                <a:lnTo>
                  <a:pt x="633312" y="3526"/>
                </a:lnTo>
                <a:lnTo>
                  <a:pt x="680224" y="0"/>
                </a:lnTo>
                <a:lnTo>
                  <a:pt x="729544" y="3941"/>
                </a:lnTo>
                <a:lnTo>
                  <a:pt x="776353" y="15348"/>
                </a:lnTo>
                <a:lnTo>
                  <a:pt x="820020" y="33599"/>
                </a:lnTo>
                <a:lnTo>
                  <a:pt x="859913" y="58068"/>
                </a:lnTo>
                <a:lnTo>
                  <a:pt x="895402" y="88133"/>
                </a:lnTo>
                <a:lnTo>
                  <a:pt x="925854" y="123169"/>
                </a:lnTo>
                <a:lnTo>
                  <a:pt x="950638" y="162554"/>
                </a:lnTo>
                <a:lnTo>
                  <a:pt x="969123" y="205662"/>
                </a:lnTo>
                <a:lnTo>
                  <a:pt x="980677" y="251872"/>
                </a:lnTo>
                <a:lnTo>
                  <a:pt x="984669" y="300558"/>
                </a:lnTo>
                <a:lnTo>
                  <a:pt x="981030" y="346912"/>
                </a:lnTo>
                <a:lnTo>
                  <a:pt x="970451" y="391261"/>
                </a:lnTo>
                <a:lnTo>
                  <a:pt x="953442" y="432995"/>
                </a:lnTo>
                <a:lnTo>
                  <a:pt x="930509" y="471504"/>
                </a:lnTo>
                <a:lnTo>
                  <a:pt x="902162" y="506180"/>
                </a:lnTo>
                <a:lnTo>
                  <a:pt x="868908" y="536410"/>
                </a:lnTo>
                <a:lnTo>
                  <a:pt x="831255" y="561587"/>
                </a:lnTo>
                <a:lnTo>
                  <a:pt x="789711" y="581101"/>
                </a:lnTo>
                <a:lnTo>
                  <a:pt x="1080630" y="581101"/>
                </a:lnTo>
                <a:lnTo>
                  <a:pt x="1088872" y="581101"/>
                </a:lnTo>
                <a:lnTo>
                  <a:pt x="1095552" y="587743"/>
                </a:lnTo>
                <a:lnTo>
                  <a:pt x="1095552" y="595972"/>
                </a:lnTo>
                <a:close/>
              </a:path>
              <a:path w="1096010" h="610869">
                <a:moveTo>
                  <a:pt x="771461" y="555790"/>
                </a:moveTo>
                <a:lnTo>
                  <a:pt x="771334" y="556005"/>
                </a:lnTo>
                <a:lnTo>
                  <a:pt x="815560" y="536250"/>
                </a:lnTo>
                <a:lnTo>
                  <a:pt x="855043" y="509362"/>
                </a:lnTo>
                <a:lnTo>
                  <a:pt x="888997" y="476340"/>
                </a:lnTo>
                <a:lnTo>
                  <a:pt x="916687" y="438066"/>
                </a:lnTo>
                <a:lnTo>
                  <a:pt x="937376" y="395422"/>
                </a:lnTo>
                <a:lnTo>
                  <a:pt x="950330" y="349292"/>
                </a:lnTo>
                <a:lnTo>
                  <a:pt x="954811" y="300558"/>
                </a:lnTo>
                <a:lnTo>
                  <a:pt x="950379" y="251945"/>
                </a:lnTo>
                <a:lnTo>
                  <a:pt x="937604" y="206165"/>
                </a:lnTo>
                <a:lnTo>
                  <a:pt x="917268" y="163988"/>
                </a:lnTo>
                <a:lnTo>
                  <a:pt x="890152" y="126185"/>
                </a:lnTo>
                <a:lnTo>
                  <a:pt x="857038" y="93526"/>
                </a:lnTo>
                <a:lnTo>
                  <a:pt x="818706" y="66783"/>
                </a:lnTo>
                <a:lnTo>
                  <a:pt x="775939" y="46726"/>
                </a:lnTo>
                <a:lnTo>
                  <a:pt x="729518" y="34127"/>
                </a:lnTo>
                <a:lnTo>
                  <a:pt x="680224" y="29756"/>
                </a:lnTo>
                <a:lnTo>
                  <a:pt x="633588" y="33623"/>
                </a:lnTo>
                <a:lnTo>
                  <a:pt x="589477" y="44812"/>
                </a:lnTo>
                <a:lnTo>
                  <a:pt x="548552" y="62701"/>
                </a:lnTo>
                <a:lnTo>
                  <a:pt x="511469" y="86670"/>
                </a:lnTo>
                <a:lnTo>
                  <a:pt x="478890" y="116099"/>
                </a:lnTo>
                <a:lnTo>
                  <a:pt x="451471" y="150366"/>
                </a:lnTo>
                <a:lnTo>
                  <a:pt x="429872" y="188852"/>
                </a:lnTo>
                <a:lnTo>
                  <a:pt x="414751" y="230935"/>
                </a:lnTo>
                <a:lnTo>
                  <a:pt x="406768" y="275996"/>
                </a:lnTo>
                <a:lnTo>
                  <a:pt x="552792" y="275996"/>
                </a:lnTo>
                <a:lnTo>
                  <a:pt x="570666" y="276691"/>
                </a:lnTo>
                <a:lnTo>
                  <a:pt x="605455" y="286342"/>
                </a:lnTo>
                <a:lnTo>
                  <a:pt x="652971" y="314263"/>
                </a:lnTo>
                <a:lnTo>
                  <a:pt x="709028" y="369773"/>
                </a:lnTo>
                <a:lnTo>
                  <a:pt x="713155" y="374865"/>
                </a:lnTo>
                <a:lnTo>
                  <a:pt x="717359" y="379895"/>
                </a:lnTo>
                <a:lnTo>
                  <a:pt x="721512" y="384898"/>
                </a:lnTo>
                <a:lnTo>
                  <a:pt x="751410" y="422568"/>
                </a:lnTo>
                <a:lnTo>
                  <a:pt x="774552" y="462510"/>
                </a:lnTo>
                <a:lnTo>
                  <a:pt x="783661" y="506369"/>
                </a:lnTo>
                <a:lnTo>
                  <a:pt x="771461" y="555790"/>
                </a:lnTo>
                <a:close/>
              </a:path>
            </a:pathLst>
          </a:custGeom>
          <a:noFill/>
          <a:ln w="12153">
            <a:solidFill>
              <a:srgbClr val="000000"/>
            </a:solidFill>
            <a:round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4103" name="bg object 21"/>
          <p:cNvPicPr/>
          <p:nvPr/>
        </p:nvPicPr>
        <p:blipFill>
          <a:blip r:embed="rId4"/>
          <a:stretch>
            <a:fillRect/>
          </a:stretch>
        </p:blipFill>
        <p:spPr>
          <a:xfrm>
            <a:off x="161925" y="631825"/>
            <a:ext cx="598488" cy="1793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104" name="bg object 22"/>
          <p:cNvPicPr/>
          <p:nvPr/>
        </p:nvPicPr>
        <p:blipFill>
          <a:blip r:embed="rId5"/>
          <a:stretch>
            <a:fillRect/>
          </a:stretch>
        </p:blipFill>
        <p:spPr>
          <a:xfrm>
            <a:off x="158750" y="628650"/>
            <a:ext cx="1952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105" name="bg object 23"/>
          <p:cNvPicPr/>
          <p:nvPr/>
        </p:nvPicPr>
        <p:blipFill>
          <a:blip r:embed="rId6"/>
          <a:stretch>
            <a:fillRect/>
          </a:stretch>
        </p:blipFill>
        <p:spPr>
          <a:xfrm>
            <a:off x="384175" y="628650"/>
            <a:ext cx="1698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106" name="bg object 24"/>
          <p:cNvPicPr/>
          <p:nvPr/>
        </p:nvPicPr>
        <p:blipFill>
          <a:blip r:embed="rId7"/>
          <a:stretch>
            <a:fillRect/>
          </a:stretch>
        </p:blipFill>
        <p:spPr>
          <a:xfrm>
            <a:off x="590550" y="628650"/>
            <a:ext cx="173038" cy="1857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107" name="bg object 25"/>
          <p:cNvPicPr/>
          <p:nvPr/>
        </p:nvPicPr>
        <p:blipFill>
          <a:blip r:embed="rId8"/>
          <a:stretch>
            <a:fillRect/>
          </a:stretch>
        </p:blipFill>
        <p:spPr>
          <a:xfrm>
            <a:off x="74613" y="5797550"/>
            <a:ext cx="1219200" cy="7318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108" name="Holder 4"/>
          <p:cNvSpPr>
            <a:spLocks noGrp="1"/>
          </p:cNvSpPr>
          <p:nvPr>
            <p:ph type="sldNum" sz="quarter" idx="10"/>
          </p:nvPr>
        </p:nvSpPr>
        <p:spPr>
          <a:xfrm>
            <a:off x="8782050" y="6378575"/>
            <a:ext cx="2805113" cy="342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r"/>
            <a:fld id="{14912976-9FDA-438C-B32D-9E44548EE48B}" type="slidenum">
              <a:rPr>
                <a:solidFill>
                  <a:srgbClr val="898989"/>
                </a:solidFill>
              </a:rPr>
              <a:t>‹#›</a:t>
            </a:fld>
            <a:endParaRPr>
              <a:solidFill>
                <a:srgbClr val="898989"/>
              </a:solidFill>
            </a:endParaRPr>
          </a:p>
        </p:txBody>
      </p:sp>
      <p:sp>
        <p:nvSpPr>
          <p:cNvPr id="4111" name="Holder 2"/>
          <p:cNvSpPr>
            <a:spLocks noGrp="1"/>
          </p:cNvSpPr>
          <p:nvPr>
            <p:ph type="ftr" sz="quarter" idx="11"/>
          </p:nvPr>
        </p:nvSpPr>
        <p:spPr>
          <a:xfrm>
            <a:off x="4148138" y="6378575"/>
            <a:ext cx="3903662" cy="342900"/>
          </a:xfr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ctr"/>
            <a:endParaRPr>
              <a:solidFill>
                <a:srgbClr val="898989"/>
              </a:solidFill>
            </a:endParaRPr>
          </a:p>
        </p:txBody>
      </p:sp>
      <p:sp>
        <p:nvSpPr>
          <p:cNvPr id="4112" name="Holder 3"/>
          <p:cNvSpPr>
            <a:spLocks noGrp="1"/>
          </p:cNvSpPr>
          <p:nvPr>
            <p:ph type="dt" sz="half" idx="12"/>
          </p:nvPr>
        </p:nvSpPr>
        <p:spPr>
          <a:xfrm>
            <a:off x="609600" y="6378575"/>
            <a:ext cx="2805113" cy="342900"/>
          </a:xfr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/>
            <a:fld id="{A85A4A1A-C9AE-46D5-A14B-5ADFBAE3E072}" type="datetime1">
              <a:rPr lang="en-US">
                <a:solidFill>
                  <a:srgbClr val="898989"/>
                </a:solidFill>
              </a:rPr>
              <a:t>1/28/2025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009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BAFC-24C4-4A24-A647-9DA9D47B05A5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5226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E25DD-5E06-404E-8E41-4BABD1F54ED0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9943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2EB2-746B-4389-98F6-376AF65F21DF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656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AAB6-5AA0-4A44-A6FE-AD3160B9EEBF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51139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09D8-7425-4318-90E6-39539BA07875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2457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8F91-34EE-49BC-BE25-72E04EADFF5D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7478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65E4-23AA-44E1-B359-1E6440A63DDC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117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7CD3B-7C01-4E53-9B7C-CFF3FE296525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/>
              <a:t>-רמת סודיות-</a:t>
            </a: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541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2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39E10-CFDF-4473-A644-083095D44C65}" type="datetime8">
              <a:rPr lang="he-IL" smtClean="0"/>
              <a:t>28 ינואר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e-IL"/>
              <a:t>-רמת סודיות-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A9B9C-464E-4260-961A-3CAF45809C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1570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g object 16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68425" cy="68580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27" name="bg object 17"/>
          <p:cNvSpPr/>
          <p:nvPr/>
        </p:nvSpPr>
        <p:spPr>
          <a:xfrm>
            <a:off x="153949" y="262394"/>
            <a:ext cx="1125220" cy="640080"/>
          </a:xfrm>
          <a:custGeom>
            <a:avLst/>
            <a:gdLst/>
            <a:ahLst/>
            <a:cxnLst/>
            <a:rect l="l" t="t" r="r" b="b"/>
            <a:pathLst>
              <a:path w="1125220" h="640080">
                <a:moveTo>
                  <a:pt x="1124712" y="0"/>
                </a:moveTo>
                <a:lnTo>
                  <a:pt x="0" y="0"/>
                </a:lnTo>
                <a:lnTo>
                  <a:pt x="0" y="640079"/>
                </a:lnTo>
                <a:lnTo>
                  <a:pt x="1124712" y="640079"/>
                </a:lnTo>
                <a:lnTo>
                  <a:pt x="1124712" y="0"/>
                </a:lnTo>
                <a:close/>
              </a:path>
            </a:pathLst>
          </a:custGeom>
          <a:solidFill>
            <a:srgbClr val="231F20">
              <a:alpha val="4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028" name="bg object 18"/>
          <p:cNvSpPr/>
          <p:nvPr/>
        </p:nvSpPr>
        <p:spPr>
          <a:xfrm>
            <a:off x="555625" y="287338"/>
            <a:ext cx="584200" cy="552450"/>
          </a:xfrm>
          <a:custGeom>
            <a:avLst/>
            <a:gdLst/>
            <a:ahLst/>
            <a:cxnLst/>
            <a:rect l="0" t="0" r="0" b="0"/>
            <a:pathLst>
              <a:path w="584200" h="553085">
                <a:moveTo>
                  <a:pt x="304503" y="0"/>
                </a:moveTo>
                <a:lnTo>
                  <a:pt x="256923" y="1053"/>
                </a:lnTo>
                <a:lnTo>
                  <a:pt x="212545" y="7530"/>
                </a:lnTo>
                <a:lnTo>
                  <a:pt x="171255" y="19769"/>
                </a:lnTo>
                <a:lnTo>
                  <a:pt x="132940" y="38108"/>
                </a:lnTo>
                <a:lnTo>
                  <a:pt x="97487" y="62886"/>
                </a:lnTo>
                <a:lnTo>
                  <a:pt x="64783" y="94442"/>
                </a:lnTo>
                <a:lnTo>
                  <a:pt x="23810" y="155524"/>
                </a:lnTo>
                <a:lnTo>
                  <a:pt x="5042" y="210150"/>
                </a:lnTo>
                <a:lnTo>
                  <a:pt x="0" y="249438"/>
                </a:lnTo>
                <a:lnTo>
                  <a:pt x="203" y="264508"/>
                </a:lnTo>
                <a:lnTo>
                  <a:pt x="206857" y="277424"/>
                </a:lnTo>
                <a:lnTo>
                  <a:pt x="344627" y="402277"/>
                </a:lnTo>
                <a:lnTo>
                  <a:pt x="368313" y="499153"/>
                </a:lnTo>
                <a:lnTo>
                  <a:pt x="357543" y="550829"/>
                </a:lnTo>
                <a:lnTo>
                  <a:pt x="372618" y="552975"/>
                </a:lnTo>
                <a:lnTo>
                  <a:pt x="497008" y="494648"/>
                </a:lnTo>
                <a:lnTo>
                  <a:pt x="560448" y="449642"/>
                </a:lnTo>
                <a:lnTo>
                  <a:pt x="582716" y="394949"/>
                </a:lnTo>
                <a:lnTo>
                  <a:pt x="583590" y="307561"/>
                </a:lnTo>
                <a:lnTo>
                  <a:pt x="578671" y="258526"/>
                </a:lnTo>
                <a:lnTo>
                  <a:pt x="567195" y="211086"/>
                </a:lnTo>
                <a:lnTo>
                  <a:pt x="549784" y="166197"/>
                </a:lnTo>
                <a:lnTo>
                  <a:pt x="527057" y="124817"/>
                </a:lnTo>
                <a:lnTo>
                  <a:pt x="499635" y="87902"/>
                </a:lnTo>
                <a:lnTo>
                  <a:pt x="468138" y="56409"/>
                </a:lnTo>
                <a:lnTo>
                  <a:pt x="433186" y="31295"/>
                </a:lnTo>
                <a:lnTo>
                  <a:pt x="395399" y="13517"/>
                </a:lnTo>
                <a:lnTo>
                  <a:pt x="355397" y="4031"/>
                </a:lnTo>
                <a:lnTo>
                  <a:pt x="304503" y="0"/>
                </a:lnTo>
                <a:close/>
              </a:path>
            </a:pathLst>
          </a:custGeom>
          <a:solidFill>
            <a:srgbClr val="FCB133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1029" name="bg object 19"/>
          <p:cNvPicPr/>
          <p:nvPr/>
        </p:nvPicPr>
        <p:blipFill>
          <a:blip r:embed="rId7"/>
          <a:stretch>
            <a:fillRect/>
          </a:stretch>
        </p:blipFill>
        <p:spPr>
          <a:xfrm>
            <a:off x="161925" y="269875"/>
            <a:ext cx="1095375" cy="6111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30" name="bg object 20"/>
          <p:cNvSpPr/>
          <p:nvPr/>
        </p:nvSpPr>
        <p:spPr>
          <a:xfrm>
            <a:off x="161925" y="269875"/>
            <a:ext cx="1095375" cy="611188"/>
          </a:xfrm>
          <a:custGeom>
            <a:avLst/>
            <a:gdLst/>
            <a:ahLst/>
            <a:cxnLst/>
            <a:rect l="0" t="0" r="0" b="0"/>
            <a:pathLst>
              <a:path w="1096010" h="610869">
                <a:moveTo>
                  <a:pt x="1095552" y="595972"/>
                </a:moveTo>
                <a:lnTo>
                  <a:pt x="1095552" y="604189"/>
                </a:lnTo>
                <a:lnTo>
                  <a:pt x="1088872" y="610844"/>
                </a:lnTo>
                <a:lnTo>
                  <a:pt x="1080630" y="610844"/>
                </a:lnTo>
                <a:lnTo>
                  <a:pt x="662635" y="610844"/>
                </a:lnTo>
                <a:lnTo>
                  <a:pt x="654405" y="610844"/>
                </a:lnTo>
                <a:lnTo>
                  <a:pt x="647788" y="604189"/>
                </a:lnTo>
                <a:lnTo>
                  <a:pt x="647788" y="595972"/>
                </a:lnTo>
                <a:lnTo>
                  <a:pt x="647788" y="587743"/>
                </a:lnTo>
                <a:lnTo>
                  <a:pt x="654405" y="581101"/>
                </a:lnTo>
                <a:lnTo>
                  <a:pt x="662635" y="581101"/>
                </a:lnTo>
                <a:lnTo>
                  <a:pt x="662774" y="581101"/>
                </a:lnTo>
                <a:lnTo>
                  <a:pt x="710096" y="572571"/>
                </a:lnTo>
                <a:lnTo>
                  <a:pt x="744512" y="542963"/>
                </a:lnTo>
                <a:lnTo>
                  <a:pt x="753795" y="507376"/>
                </a:lnTo>
                <a:lnTo>
                  <a:pt x="747242" y="474424"/>
                </a:lnTo>
                <a:lnTo>
                  <a:pt x="727831" y="440971"/>
                </a:lnTo>
                <a:lnTo>
                  <a:pt x="698538" y="403885"/>
                </a:lnTo>
                <a:lnTo>
                  <a:pt x="694308" y="398818"/>
                </a:lnTo>
                <a:lnTo>
                  <a:pt x="690041" y="393687"/>
                </a:lnTo>
                <a:lnTo>
                  <a:pt x="635122" y="338154"/>
                </a:lnTo>
                <a:lnTo>
                  <a:pt x="593855" y="313801"/>
                </a:lnTo>
                <a:lnTo>
                  <a:pt x="555523" y="305625"/>
                </a:lnTo>
                <a:lnTo>
                  <a:pt x="554939" y="305688"/>
                </a:lnTo>
                <a:lnTo>
                  <a:pt x="554139" y="305752"/>
                </a:lnTo>
                <a:lnTo>
                  <a:pt x="553567" y="305752"/>
                </a:lnTo>
                <a:lnTo>
                  <a:pt x="14922" y="305752"/>
                </a:lnTo>
                <a:lnTo>
                  <a:pt x="6680" y="305752"/>
                </a:lnTo>
                <a:lnTo>
                  <a:pt x="0" y="299084"/>
                </a:lnTo>
                <a:lnTo>
                  <a:pt x="0" y="290868"/>
                </a:lnTo>
                <a:lnTo>
                  <a:pt x="0" y="282663"/>
                </a:lnTo>
                <a:lnTo>
                  <a:pt x="6680" y="275996"/>
                </a:lnTo>
                <a:lnTo>
                  <a:pt x="14922" y="275996"/>
                </a:lnTo>
                <a:lnTo>
                  <a:pt x="376808" y="275996"/>
                </a:lnTo>
                <a:lnTo>
                  <a:pt x="384078" y="230454"/>
                </a:lnTo>
                <a:lnTo>
                  <a:pt x="397919" y="187537"/>
                </a:lnTo>
                <a:lnTo>
                  <a:pt x="417790" y="147755"/>
                </a:lnTo>
                <a:lnTo>
                  <a:pt x="443150" y="111620"/>
                </a:lnTo>
                <a:lnTo>
                  <a:pt x="473457" y="79643"/>
                </a:lnTo>
                <a:lnTo>
                  <a:pt x="508168" y="52334"/>
                </a:lnTo>
                <a:lnTo>
                  <a:pt x="546743" y="30204"/>
                </a:lnTo>
                <a:lnTo>
                  <a:pt x="588638" y="13764"/>
                </a:lnTo>
                <a:lnTo>
                  <a:pt x="633312" y="3526"/>
                </a:lnTo>
                <a:lnTo>
                  <a:pt x="680224" y="0"/>
                </a:lnTo>
                <a:lnTo>
                  <a:pt x="729544" y="3941"/>
                </a:lnTo>
                <a:lnTo>
                  <a:pt x="776353" y="15348"/>
                </a:lnTo>
                <a:lnTo>
                  <a:pt x="820020" y="33599"/>
                </a:lnTo>
                <a:lnTo>
                  <a:pt x="859913" y="58068"/>
                </a:lnTo>
                <a:lnTo>
                  <a:pt x="895402" y="88133"/>
                </a:lnTo>
                <a:lnTo>
                  <a:pt x="925854" y="123169"/>
                </a:lnTo>
                <a:lnTo>
                  <a:pt x="950638" y="162554"/>
                </a:lnTo>
                <a:lnTo>
                  <a:pt x="969123" y="205662"/>
                </a:lnTo>
                <a:lnTo>
                  <a:pt x="980677" y="251872"/>
                </a:lnTo>
                <a:lnTo>
                  <a:pt x="984669" y="300558"/>
                </a:lnTo>
                <a:lnTo>
                  <a:pt x="981030" y="346912"/>
                </a:lnTo>
                <a:lnTo>
                  <a:pt x="970451" y="391261"/>
                </a:lnTo>
                <a:lnTo>
                  <a:pt x="953442" y="432995"/>
                </a:lnTo>
                <a:lnTo>
                  <a:pt x="930509" y="471504"/>
                </a:lnTo>
                <a:lnTo>
                  <a:pt x="902162" y="506180"/>
                </a:lnTo>
                <a:lnTo>
                  <a:pt x="868908" y="536410"/>
                </a:lnTo>
                <a:lnTo>
                  <a:pt x="831255" y="561587"/>
                </a:lnTo>
                <a:lnTo>
                  <a:pt x="789711" y="581101"/>
                </a:lnTo>
                <a:lnTo>
                  <a:pt x="1080630" y="581101"/>
                </a:lnTo>
                <a:lnTo>
                  <a:pt x="1088872" y="581101"/>
                </a:lnTo>
                <a:lnTo>
                  <a:pt x="1095552" y="587743"/>
                </a:lnTo>
                <a:lnTo>
                  <a:pt x="1095552" y="595972"/>
                </a:lnTo>
                <a:close/>
              </a:path>
              <a:path w="1096010" h="610869">
                <a:moveTo>
                  <a:pt x="771461" y="555790"/>
                </a:moveTo>
                <a:lnTo>
                  <a:pt x="771334" y="556005"/>
                </a:lnTo>
                <a:lnTo>
                  <a:pt x="815560" y="536250"/>
                </a:lnTo>
                <a:lnTo>
                  <a:pt x="855043" y="509362"/>
                </a:lnTo>
                <a:lnTo>
                  <a:pt x="888997" y="476340"/>
                </a:lnTo>
                <a:lnTo>
                  <a:pt x="916687" y="438066"/>
                </a:lnTo>
                <a:lnTo>
                  <a:pt x="937376" y="395422"/>
                </a:lnTo>
                <a:lnTo>
                  <a:pt x="950330" y="349292"/>
                </a:lnTo>
                <a:lnTo>
                  <a:pt x="954811" y="300558"/>
                </a:lnTo>
                <a:lnTo>
                  <a:pt x="950379" y="251945"/>
                </a:lnTo>
                <a:lnTo>
                  <a:pt x="937604" y="206165"/>
                </a:lnTo>
                <a:lnTo>
                  <a:pt x="917268" y="163988"/>
                </a:lnTo>
                <a:lnTo>
                  <a:pt x="890152" y="126185"/>
                </a:lnTo>
                <a:lnTo>
                  <a:pt x="857038" y="93526"/>
                </a:lnTo>
                <a:lnTo>
                  <a:pt x="818706" y="66783"/>
                </a:lnTo>
                <a:lnTo>
                  <a:pt x="775939" y="46726"/>
                </a:lnTo>
                <a:lnTo>
                  <a:pt x="729518" y="34127"/>
                </a:lnTo>
                <a:lnTo>
                  <a:pt x="680224" y="29756"/>
                </a:lnTo>
                <a:lnTo>
                  <a:pt x="633588" y="33623"/>
                </a:lnTo>
                <a:lnTo>
                  <a:pt x="589477" y="44812"/>
                </a:lnTo>
                <a:lnTo>
                  <a:pt x="548552" y="62701"/>
                </a:lnTo>
                <a:lnTo>
                  <a:pt x="511469" y="86670"/>
                </a:lnTo>
                <a:lnTo>
                  <a:pt x="478890" y="116099"/>
                </a:lnTo>
                <a:lnTo>
                  <a:pt x="451471" y="150366"/>
                </a:lnTo>
                <a:lnTo>
                  <a:pt x="429872" y="188852"/>
                </a:lnTo>
                <a:lnTo>
                  <a:pt x="414751" y="230935"/>
                </a:lnTo>
                <a:lnTo>
                  <a:pt x="406768" y="275996"/>
                </a:lnTo>
                <a:lnTo>
                  <a:pt x="552792" y="275996"/>
                </a:lnTo>
                <a:lnTo>
                  <a:pt x="570666" y="276691"/>
                </a:lnTo>
                <a:lnTo>
                  <a:pt x="605455" y="286342"/>
                </a:lnTo>
                <a:lnTo>
                  <a:pt x="652971" y="314263"/>
                </a:lnTo>
                <a:lnTo>
                  <a:pt x="709028" y="369773"/>
                </a:lnTo>
                <a:lnTo>
                  <a:pt x="713155" y="374865"/>
                </a:lnTo>
                <a:lnTo>
                  <a:pt x="717359" y="379895"/>
                </a:lnTo>
                <a:lnTo>
                  <a:pt x="721512" y="384898"/>
                </a:lnTo>
                <a:lnTo>
                  <a:pt x="751410" y="422568"/>
                </a:lnTo>
                <a:lnTo>
                  <a:pt x="774552" y="462510"/>
                </a:lnTo>
                <a:lnTo>
                  <a:pt x="783661" y="506369"/>
                </a:lnTo>
                <a:lnTo>
                  <a:pt x="771461" y="555790"/>
                </a:lnTo>
                <a:close/>
              </a:path>
            </a:pathLst>
          </a:custGeom>
          <a:noFill/>
          <a:ln w="12153">
            <a:solidFill>
              <a:srgbClr val="000000"/>
            </a:solidFill>
            <a:round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endParaRPr/>
          </a:p>
        </p:txBody>
      </p:sp>
      <p:pic>
        <p:nvPicPr>
          <p:cNvPr id="1031" name="bg object 21"/>
          <p:cNvPicPr/>
          <p:nvPr/>
        </p:nvPicPr>
        <p:blipFill>
          <a:blip r:embed="rId8"/>
          <a:stretch>
            <a:fillRect/>
          </a:stretch>
        </p:blipFill>
        <p:spPr>
          <a:xfrm>
            <a:off x="161925" y="631825"/>
            <a:ext cx="598488" cy="1793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32" name="bg object 22"/>
          <p:cNvPicPr/>
          <p:nvPr/>
        </p:nvPicPr>
        <p:blipFill>
          <a:blip r:embed="rId9"/>
          <a:stretch>
            <a:fillRect/>
          </a:stretch>
        </p:blipFill>
        <p:spPr>
          <a:xfrm>
            <a:off x="158750" y="628650"/>
            <a:ext cx="1952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33" name="bg object 23"/>
          <p:cNvPicPr/>
          <p:nvPr/>
        </p:nvPicPr>
        <p:blipFill>
          <a:blip r:embed="rId10"/>
          <a:stretch>
            <a:fillRect/>
          </a:stretch>
        </p:blipFill>
        <p:spPr>
          <a:xfrm>
            <a:off x="384175" y="628650"/>
            <a:ext cx="169863" cy="1841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34" name="bg object 24"/>
          <p:cNvPicPr/>
          <p:nvPr/>
        </p:nvPicPr>
        <p:blipFill>
          <a:blip r:embed="rId11"/>
          <a:stretch>
            <a:fillRect/>
          </a:stretch>
        </p:blipFill>
        <p:spPr>
          <a:xfrm>
            <a:off x="590550" y="628650"/>
            <a:ext cx="173038" cy="1857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35" name="bg object 25"/>
          <p:cNvPicPr/>
          <p:nvPr/>
        </p:nvPicPr>
        <p:blipFill>
          <a:blip r:embed="rId12"/>
          <a:stretch>
            <a:fillRect/>
          </a:stretch>
        </p:blipFill>
        <p:spPr>
          <a:xfrm>
            <a:off x="74613" y="5797550"/>
            <a:ext cx="1219200" cy="73183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36" name="Holder 2"/>
          <p:cNvSpPr>
            <a:spLocks noGrp="1"/>
          </p:cNvSpPr>
          <p:nvPr>
            <p:ph type="title"/>
          </p:nvPr>
        </p:nvSpPr>
        <p:spPr>
          <a:xfrm>
            <a:off x="1655763" y="244475"/>
            <a:ext cx="4278312" cy="7874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lvl1pPr>
              <a:defRPr lang="ru-RU" altLang="en-US">
                <a:latin typeface="Calibri"/>
                <a:ea typeface="Arial"/>
              </a:defRPr>
            </a:lvl1pPr>
          </a:lstStyle>
          <a:p>
            <a:endParaRPr/>
          </a:p>
        </p:txBody>
      </p:sp>
      <p:sp>
        <p:nvSpPr>
          <p:cNvPr id="1037" name="Holder 3"/>
          <p:cNvSpPr>
            <a:spLocks noGrp="1"/>
          </p:cNvSpPr>
          <p:nvPr>
            <p:ph type="body" idx="1"/>
          </p:nvPr>
        </p:nvSpPr>
        <p:spPr>
          <a:xfrm>
            <a:off x="1912938" y="1420813"/>
            <a:ext cx="5257800" cy="13716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lvl1pPr marL="0" indent="0">
              <a:defRPr lang="ru-RU" altLang="en-US">
                <a:latin typeface="Calibri"/>
                <a:ea typeface="Arial"/>
              </a:defRPr>
            </a:lvl1pPr>
            <a:lvl2pPr marL="457200" indent="0">
              <a:defRPr lang="ru-RU" altLang="en-US">
                <a:latin typeface="Calibri"/>
                <a:ea typeface="Arial"/>
              </a:defRPr>
            </a:lvl2pPr>
            <a:lvl3pPr marL="914400" indent="0">
              <a:defRPr lang="ru-RU" altLang="en-US">
                <a:latin typeface="Calibri"/>
                <a:ea typeface="Arial"/>
              </a:defRPr>
            </a:lvl3pPr>
            <a:lvl4pPr marL="1371600" indent="0">
              <a:defRPr lang="ru-RU" altLang="en-US">
                <a:latin typeface="Calibri"/>
                <a:ea typeface="Arial"/>
              </a:defRPr>
            </a:lvl4pPr>
            <a:lvl5pPr marL="1828800" indent="0">
              <a:defRPr lang="ru-RU" altLang="en-US">
                <a:latin typeface="Calibri"/>
                <a:ea typeface="Arial"/>
              </a:defRPr>
            </a:lvl5pPr>
          </a:lstStyle>
          <a:p>
            <a:endParaRPr/>
          </a:p>
        </p:txBody>
      </p:sp>
      <p:sp>
        <p:nvSpPr>
          <p:cNvPr id="1038" name="Holder 4"/>
          <p:cNvSpPr>
            <a:spLocks noGrp="1"/>
          </p:cNvSpPr>
          <p:nvPr>
            <p:ph type="ftr" sz="quarter" idx="3"/>
          </p:nvPr>
        </p:nvSpPr>
        <p:spPr>
          <a:xfrm>
            <a:off x="4148138" y="6378575"/>
            <a:ext cx="3903662" cy="3429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 algn="ctr"/>
            <a:endParaRPr>
              <a:solidFill>
                <a:srgbClr val="898989"/>
              </a:solidFill>
            </a:endParaRPr>
          </a:p>
        </p:txBody>
      </p:sp>
      <p:sp>
        <p:nvSpPr>
          <p:cNvPr id="1039" name="Holder 5"/>
          <p:cNvSpPr>
            <a:spLocks noGrp="1"/>
          </p:cNvSpPr>
          <p:nvPr>
            <p:ph type="dt" sz="half" idx="2"/>
          </p:nvPr>
        </p:nvSpPr>
        <p:spPr>
          <a:xfrm>
            <a:off x="609600" y="6378575"/>
            <a:ext cx="2805113" cy="34290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lvl="0"/>
            <a:fld id="{CAB8D42D-672E-490D-90C9-879824FFC52F}" type="datetime1">
              <a:rPr lang="en-US">
                <a:solidFill>
                  <a:srgbClr val="898989"/>
                </a:solidFill>
              </a:rPr>
              <a:t>1/28/2025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40" name="Holder 6"/>
          <p:cNvSpPr>
            <a:spLocks noGrp="1"/>
          </p:cNvSpPr>
          <p:nvPr>
            <p:ph type="sldNum" sz="quarter" idx="4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98989"/>
                </a:solidFill>
                <a:uLnTx/>
                <a:uFillTx/>
                <a:latin typeface="Arial"/>
                <a:ea typeface="Arial"/>
                <a:cs typeface="Arial"/>
                <a:sym typeface="Wingdings" charset="2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‹#›</a:t>
            </a:fld>
            <a:endParaRPr kumimoji="0" sz="1800" b="0" i="0" u="none" strike="noStrike" kern="1200" cap="none" spc="0" normalizeH="0" baseline="0" noProof="0"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9079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/>
  <p:txStyles>
    <p:titleStyle>
      <a:lvl1pPr>
        <a:defRPr>
          <a:latin typeface="Calibri"/>
          <a:ea typeface="Arial"/>
        </a:defRPr>
      </a:lvl1pPr>
    </p:titleStyle>
    <p:bodyStyle>
      <a:lvl1pPr marL="0" indent="0">
        <a:defRPr>
          <a:latin typeface="Calibri"/>
          <a:ea typeface="Arial"/>
        </a:defRPr>
      </a:lvl1pPr>
      <a:lvl2pPr marL="457200" indent="0">
        <a:defRPr>
          <a:latin typeface="Calibri"/>
          <a:ea typeface="Arial"/>
        </a:defRPr>
      </a:lvl2pPr>
      <a:lvl3pPr marL="914400" indent="0">
        <a:defRPr>
          <a:latin typeface="Calibri"/>
          <a:ea typeface="Arial"/>
        </a:defRPr>
      </a:lvl3pPr>
      <a:lvl4pPr marL="1371600" indent="0">
        <a:defRPr>
          <a:latin typeface="Calibri"/>
          <a:ea typeface="Arial"/>
        </a:defRPr>
      </a:lvl4pPr>
      <a:lvl5pPr marL="1828800" indent="0">
        <a:defRPr>
          <a:latin typeface="Calibri"/>
          <a:ea typeface="Arial"/>
        </a:defRPr>
      </a:lvl5pPr>
    </p:bodyStyle>
    <p:otherStyle>
      <a:lvl1pPr marL="0" indent="0">
        <a:defRPr>
          <a:latin typeface="Calibri"/>
          <a:ea typeface="Arial"/>
        </a:defRPr>
      </a:lvl1pPr>
      <a:lvl2pPr marL="457200" indent="0">
        <a:defRPr>
          <a:latin typeface="Calibri"/>
          <a:ea typeface="Arial"/>
        </a:defRPr>
      </a:lvl2pPr>
      <a:lvl3pPr marL="914400" indent="0">
        <a:defRPr>
          <a:latin typeface="Calibri"/>
          <a:ea typeface="Arial"/>
        </a:defRPr>
      </a:lvl3pPr>
      <a:lvl4pPr marL="1371600" indent="0">
        <a:defRPr>
          <a:latin typeface="Calibri"/>
          <a:ea typeface="Arial"/>
        </a:defRPr>
      </a:lvl4pPr>
      <a:lvl5pPr marL="1828800" indent="0">
        <a:defRPr>
          <a:latin typeface="Calibri"/>
          <a:ea typeface="Arial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60.png"/><Relationship Id="rId18" Type="http://schemas.openxmlformats.org/officeDocument/2006/relationships/image" Target="../media/image64.png"/><Relationship Id="rId3" Type="http://schemas.openxmlformats.org/officeDocument/2006/relationships/image" Target="../media/image55.png"/><Relationship Id="rId21" Type="http://schemas.openxmlformats.org/officeDocument/2006/relationships/image" Target="../media/image66.png"/><Relationship Id="rId7" Type="http://schemas.openxmlformats.org/officeDocument/2006/relationships/image" Target="../media/image23.png"/><Relationship Id="rId12" Type="http://schemas.openxmlformats.org/officeDocument/2006/relationships/image" Target="../media/image59.png"/><Relationship Id="rId17" Type="http://schemas.openxmlformats.org/officeDocument/2006/relationships/image" Target="../media/image63.png"/><Relationship Id="rId2" Type="http://schemas.openxmlformats.org/officeDocument/2006/relationships/image" Target="../media/image54.png"/><Relationship Id="rId16" Type="http://schemas.openxmlformats.org/officeDocument/2006/relationships/image" Target="../media/image49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11" Type="http://schemas.openxmlformats.org/officeDocument/2006/relationships/image" Target="../media/image58.png"/><Relationship Id="rId5" Type="http://schemas.openxmlformats.org/officeDocument/2006/relationships/image" Target="../media/image28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19" Type="http://schemas.openxmlformats.org/officeDocument/2006/relationships/image" Target="../media/image65.png"/><Relationship Id="rId4" Type="http://schemas.openxmlformats.org/officeDocument/2006/relationships/image" Target="../media/image56.png"/><Relationship Id="rId9" Type="http://schemas.openxmlformats.org/officeDocument/2006/relationships/image" Target="../media/image25.png"/><Relationship Id="rId1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1.png"/><Relationship Id="rId18" Type="http://schemas.openxmlformats.org/officeDocument/2006/relationships/image" Target="../media/image75.png"/><Relationship Id="rId3" Type="http://schemas.openxmlformats.org/officeDocument/2006/relationships/image" Target="../media/image29.png"/><Relationship Id="rId21" Type="http://schemas.openxmlformats.org/officeDocument/2006/relationships/image" Target="../media/image78.png"/><Relationship Id="rId7" Type="http://schemas.openxmlformats.org/officeDocument/2006/relationships/image" Target="../media/image57.png"/><Relationship Id="rId12" Type="http://schemas.openxmlformats.org/officeDocument/2006/relationships/image" Target="../media/image70.png"/><Relationship Id="rId17" Type="http://schemas.openxmlformats.org/officeDocument/2006/relationships/image" Target="../media/image74.png"/><Relationship Id="rId2" Type="http://schemas.openxmlformats.org/officeDocument/2006/relationships/image" Target="../media/image21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11" Type="http://schemas.openxmlformats.org/officeDocument/2006/relationships/image" Target="../media/image52.png"/><Relationship Id="rId5" Type="http://schemas.openxmlformats.org/officeDocument/2006/relationships/image" Target="../media/image31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10" Type="http://schemas.openxmlformats.org/officeDocument/2006/relationships/image" Target="../media/image69.png"/><Relationship Id="rId19" Type="http://schemas.openxmlformats.org/officeDocument/2006/relationships/image" Target="../media/image76.png"/><Relationship Id="rId4" Type="http://schemas.openxmlformats.org/officeDocument/2006/relationships/image" Target="../media/image30.png"/><Relationship Id="rId9" Type="http://schemas.openxmlformats.org/officeDocument/2006/relationships/image" Target="../media/image68.png"/><Relationship Id="rId14" Type="http://schemas.openxmlformats.org/officeDocument/2006/relationships/image" Target="../media/image59.png"/><Relationship Id="rId22" Type="http://schemas.openxmlformats.org/officeDocument/2006/relationships/image" Target="../media/image7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image" Target="../media/image29.png"/><Relationship Id="rId21" Type="http://schemas.openxmlformats.org/officeDocument/2006/relationships/image" Target="../media/image46.png"/><Relationship Id="rId7" Type="http://schemas.openxmlformats.org/officeDocument/2006/relationships/image" Target="../media/image26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image" Target="../media/image28.pn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31.pn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28" Type="http://schemas.openxmlformats.org/officeDocument/2006/relationships/image" Target="../media/image53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קבוצה 17"/>
          <p:cNvGrpSpPr/>
          <p:nvPr/>
        </p:nvGrpSpPr>
        <p:grpSpPr>
          <a:xfrm>
            <a:off x="4985972" y="638590"/>
            <a:ext cx="2220056" cy="931977"/>
            <a:chOff x="4883697" y="638590"/>
            <a:chExt cx="2220056" cy="931977"/>
          </a:xfrm>
        </p:grpSpPr>
        <p:pic>
          <p:nvPicPr>
            <p:cNvPr id="6" name="תמונה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3697" y="638590"/>
              <a:ext cx="1244055" cy="889644"/>
            </a:xfrm>
            <a:prstGeom prst="rect">
              <a:avLst/>
            </a:prstGeom>
          </p:spPr>
        </p:pic>
        <p:pic>
          <p:nvPicPr>
            <p:cNvPr id="12" name="תמונה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720" y="638590"/>
              <a:ext cx="750033" cy="931977"/>
            </a:xfrm>
            <a:prstGeom prst="rect">
              <a:avLst/>
            </a:prstGeom>
          </p:spPr>
        </p:pic>
      </p:grpSp>
      <p:cxnSp>
        <p:nvCxnSpPr>
          <p:cNvPr id="15" name="מחבר ישר 14"/>
          <p:cNvCxnSpPr/>
          <p:nvPr/>
        </p:nvCxnSpPr>
        <p:spPr>
          <a:xfrm>
            <a:off x="4975401" y="1747457"/>
            <a:ext cx="224119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8296" y="2271756"/>
            <a:ext cx="11439939" cy="270843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Israeli Inter-Ministerial Delegation to the US</a:t>
            </a: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team </a:t>
            </a:r>
            <a:endParaRPr lang="he-IL" sz="8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36258" y="5937240"/>
            <a:ext cx="371948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28.01.2025  </a:t>
            </a:r>
          </a:p>
        </p:txBody>
      </p:sp>
    </p:spTree>
    <p:extLst>
      <p:ext uri="{BB962C8B-B14F-4D97-AF65-F5344CB8AC3E}">
        <p14:creationId xmlns:p14="http://schemas.microsoft.com/office/powerpoint/2010/main" val="2935388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object 3"/>
          <p:cNvGrpSpPr/>
          <p:nvPr/>
        </p:nvGrpSpPr>
        <p:grpSpPr>
          <a:xfrm>
            <a:off x="8148638" y="155575"/>
            <a:ext cx="3860800" cy="6548438"/>
            <a:chOff x="8148180" y="155079"/>
            <a:chExt cx="3860800" cy="6548120"/>
          </a:xfrm>
        </p:grpSpPr>
        <p:pic>
          <p:nvPicPr>
            <p:cNvPr id="13316" name="object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599652" y="3241652"/>
              <a:ext cx="217830" cy="21781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317" name="object 5"/>
            <p:cNvSpPr/>
            <p:nvPr/>
          </p:nvSpPr>
          <p:spPr>
            <a:xfrm>
              <a:off x="9102287" y="3196126"/>
              <a:ext cx="257810" cy="257810"/>
            </a:xfrm>
            <a:custGeom>
              <a:avLst/>
              <a:gdLst/>
              <a:ahLst/>
              <a:cxnLst/>
              <a:rect l="0" t="0" r="0" b="0"/>
              <a:pathLst>
                <a:path w="257809" h="257810">
                  <a:moveTo>
                    <a:pt x="128854" y="0"/>
                  </a:moveTo>
                  <a:lnTo>
                    <a:pt x="78695" y="10127"/>
                  </a:lnTo>
                  <a:lnTo>
                    <a:pt x="37738" y="37744"/>
                  </a:lnTo>
                  <a:lnTo>
                    <a:pt x="10125" y="78706"/>
                  </a:lnTo>
                  <a:lnTo>
                    <a:pt x="0" y="128866"/>
                  </a:lnTo>
                  <a:lnTo>
                    <a:pt x="10125" y="179020"/>
                  </a:lnTo>
                  <a:lnTo>
                    <a:pt x="37738" y="219978"/>
                  </a:lnTo>
                  <a:lnTo>
                    <a:pt x="78695" y="247594"/>
                  </a:lnTo>
                  <a:lnTo>
                    <a:pt x="128854" y="257721"/>
                  </a:lnTo>
                  <a:lnTo>
                    <a:pt x="179012" y="247594"/>
                  </a:lnTo>
                  <a:lnTo>
                    <a:pt x="219970" y="219978"/>
                  </a:lnTo>
                  <a:lnTo>
                    <a:pt x="247583" y="179020"/>
                  </a:lnTo>
                  <a:lnTo>
                    <a:pt x="257708" y="128866"/>
                  </a:lnTo>
                  <a:lnTo>
                    <a:pt x="247583" y="78706"/>
                  </a:lnTo>
                  <a:lnTo>
                    <a:pt x="219970" y="37744"/>
                  </a:lnTo>
                  <a:lnTo>
                    <a:pt x="179012" y="10127"/>
                  </a:lnTo>
                  <a:lnTo>
                    <a:pt x="128854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318" name="object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145447" y="3246753"/>
              <a:ext cx="171380" cy="15646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319" name="object 7"/>
            <p:cNvSpPr/>
            <p:nvPr/>
          </p:nvSpPr>
          <p:spPr>
            <a:xfrm>
              <a:off x="11453544" y="2202634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320" name="object 8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1486268" y="2198355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321" name="object 9"/>
            <p:cNvSpPr/>
            <p:nvPr/>
          </p:nvSpPr>
          <p:spPr>
            <a:xfrm>
              <a:off x="8178343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1C3E94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2" name="object 10"/>
            <p:cNvSpPr/>
            <p:nvPr/>
          </p:nvSpPr>
          <p:spPr>
            <a:xfrm>
              <a:off x="8178342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3" name="object 11"/>
            <p:cNvSpPr/>
            <p:nvPr/>
          </p:nvSpPr>
          <p:spPr>
            <a:xfrm>
              <a:off x="8178342" y="1613156"/>
              <a:ext cx="2566670" cy="2973070"/>
            </a:xfrm>
            <a:custGeom>
              <a:avLst/>
              <a:gdLst/>
              <a:ahLst/>
              <a:cxnLst/>
              <a:rect l="0" t="0" r="0" b="0"/>
              <a:pathLst>
                <a:path w="2566670" h="2973070">
                  <a:moveTo>
                    <a:pt x="0" y="2972816"/>
                  </a:moveTo>
                  <a:lnTo>
                    <a:pt x="1975525" y="2972816"/>
                  </a:lnTo>
                  <a:lnTo>
                    <a:pt x="1997406" y="2970065"/>
                  </a:lnTo>
                  <a:lnTo>
                    <a:pt x="2042216" y="2951491"/>
                  </a:lnTo>
                  <a:lnTo>
                    <a:pt x="2253452" y="2743898"/>
                  </a:lnTo>
                  <a:lnTo>
                    <a:pt x="2277901" y="2704807"/>
                  </a:lnTo>
                  <a:lnTo>
                    <a:pt x="2287768" y="2659773"/>
                  </a:lnTo>
                  <a:lnTo>
                    <a:pt x="2270788" y="1024128"/>
                  </a:lnTo>
                  <a:lnTo>
                    <a:pt x="2273223" y="1002135"/>
                  </a:lnTo>
                  <a:lnTo>
                    <a:pt x="2280229" y="978679"/>
                  </a:lnTo>
                  <a:lnTo>
                    <a:pt x="2290728" y="956564"/>
                  </a:lnTo>
                  <a:lnTo>
                    <a:pt x="2303643" y="938593"/>
                  </a:lnTo>
                  <a:lnTo>
                    <a:pt x="2533030" y="689267"/>
                  </a:lnTo>
                  <a:lnTo>
                    <a:pt x="2545985" y="671301"/>
                  </a:lnTo>
                  <a:lnTo>
                    <a:pt x="2556593" y="649185"/>
                  </a:lnTo>
                  <a:lnTo>
                    <a:pt x="2563761" y="625727"/>
                  </a:lnTo>
                  <a:lnTo>
                    <a:pt x="2566393" y="603732"/>
                  </a:lnTo>
                  <a:lnTo>
                    <a:pt x="2566393" y="404533"/>
                  </a:lnTo>
                  <a:lnTo>
                    <a:pt x="2556168" y="359492"/>
                  </a:lnTo>
                  <a:lnTo>
                    <a:pt x="2531570" y="320395"/>
                  </a:lnTo>
                  <a:lnTo>
                    <a:pt x="2246353" y="34861"/>
                  </a:lnTo>
                  <a:lnTo>
                    <a:pt x="2207285" y="10239"/>
                  </a:lnTo>
                  <a:lnTo>
                    <a:pt x="2162254" y="0"/>
                  </a:lnTo>
                  <a:lnTo>
                    <a:pt x="1771995" y="0"/>
                  </a:lnTo>
                  <a:lnTo>
                    <a:pt x="1726964" y="10239"/>
                  </a:lnTo>
                  <a:lnTo>
                    <a:pt x="1687896" y="34861"/>
                  </a:lnTo>
                  <a:lnTo>
                    <a:pt x="1449098" y="273926"/>
                  </a:lnTo>
                  <a:lnTo>
                    <a:pt x="1431682" y="287463"/>
                  </a:lnTo>
                  <a:lnTo>
                    <a:pt x="1410018" y="298548"/>
                  </a:lnTo>
                  <a:lnTo>
                    <a:pt x="1386867" y="306037"/>
                  </a:lnTo>
                  <a:lnTo>
                    <a:pt x="1364986" y="308787"/>
                  </a:lnTo>
                  <a:lnTo>
                    <a:pt x="54295" y="308787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4" name="object 12"/>
            <p:cNvSpPr/>
            <p:nvPr/>
          </p:nvSpPr>
          <p:spPr>
            <a:xfrm>
              <a:off x="8178342" y="2380946"/>
              <a:ext cx="1142365" cy="1214755"/>
            </a:xfrm>
            <a:custGeom>
              <a:avLst/>
              <a:gdLst/>
              <a:ahLst/>
              <a:cxnLst/>
              <a:rect l="0" t="0" r="0" b="0"/>
              <a:pathLst>
                <a:path w="1142365" h="1214754">
                  <a:moveTo>
                    <a:pt x="0" y="1214361"/>
                  </a:moveTo>
                  <a:lnTo>
                    <a:pt x="955397" y="1214361"/>
                  </a:lnTo>
                  <a:lnTo>
                    <a:pt x="968114" y="1212541"/>
                  </a:lnTo>
                  <a:lnTo>
                    <a:pt x="1002323" y="1191298"/>
                  </a:lnTo>
                  <a:lnTo>
                    <a:pt x="1124269" y="1033221"/>
                  </a:lnTo>
                  <a:lnTo>
                    <a:pt x="1140669" y="994157"/>
                  </a:lnTo>
                  <a:lnTo>
                    <a:pt x="1142074" y="981024"/>
                  </a:lnTo>
                  <a:lnTo>
                    <a:pt x="1142074" y="241084"/>
                  </a:lnTo>
                  <a:lnTo>
                    <a:pt x="1130619" y="200598"/>
                  </a:lnTo>
                  <a:lnTo>
                    <a:pt x="982994" y="22313"/>
                  </a:lnTo>
                  <a:lnTo>
                    <a:pt x="947931" y="1761"/>
                  </a:lnTo>
                  <a:lnTo>
                    <a:pt x="935140" y="0"/>
                  </a:lnTo>
                  <a:lnTo>
                    <a:pt x="0" y="0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5" name="object 13"/>
            <p:cNvSpPr/>
            <p:nvPr/>
          </p:nvSpPr>
          <p:spPr>
            <a:xfrm>
              <a:off x="8178342" y="740506"/>
              <a:ext cx="3800475" cy="4806950"/>
            </a:xfrm>
            <a:custGeom>
              <a:avLst/>
              <a:gdLst/>
              <a:ahLst/>
              <a:cxnLst/>
              <a:rect l="0" t="0" r="0" b="0"/>
              <a:pathLst>
                <a:path w="3800475" h="4806950">
                  <a:moveTo>
                    <a:pt x="0" y="4806784"/>
                  </a:moveTo>
                  <a:lnTo>
                    <a:pt x="1674697" y="4806784"/>
                  </a:lnTo>
                  <a:lnTo>
                    <a:pt x="2238843" y="4242003"/>
                  </a:lnTo>
                  <a:lnTo>
                    <a:pt x="2238843" y="3923576"/>
                  </a:lnTo>
                  <a:lnTo>
                    <a:pt x="2878009" y="3283686"/>
                  </a:lnTo>
                  <a:lnTo>
                    <a:pt x="3391140" y="3283686"/>
                  </a:lnTo>
                  <a:lnTo>
                    <a:pt x="3512666" y="3162033"/>
                  </a:lnTo>
                  <a:lnTo>
                    <a:pt x="3512666" y="2529649"/>
                  </a:lnTo>
                  <a:lnTo>
                    <a:pt x="3799991" y="2242019"/>
                  </a:lnTo>
                  <a:lnTo>
                    <a:pt x="3799991" y="1700517"/>
                  </a:lnTo>
                  <a:lnTo>
                    <a:pt x="2868497" y="767981"/>
                  </a:lnTo>
                  <a:lnTo>
                    <a:pt x="2847110" y="750425"/>
                  </a:lnTo>
                  <a:lnTo>
                    <a:pt x="2822934" y="737508"/>
                  </a:lnTo>
                  <a:lnTo>
                    <a:pt x="2796707" y="729534"/>
                  </a:lnTo>
                  <a:lnTo>
                    <a:pt x="2769170" y="726808"/>
                  </a:lnTo>
                  <a:lnTo>
                    <a:pt x="2207017" y="726808"/>
                  </a:lnTo>
                  <a:lnTo>
                    <a:pt x="2179481" y="724082"/>
                  </a:lnTo>
                  <a:lnTo>
                    <a:pt x="2153258" y="716108"/>
                  </a:lnTo>
                  <a:lnTo>
                    <a:pt x="2129082" y="703191"/>
                  </a:lnTo>
                  <a:lnTo>
                    <a:pt x="2107690" y="685634"/>
                  </a:lnTo>
                  <a:lnTo>
                    <a:pt x="1662886" y="240322"/>
                  </a:lnTo>
                  <a:lnTo>
                    <a:pt x="1463953" y="41173"/>
                  </a:lnTo>
                  <a:lnTo>
                    <a:pt x="1442566" y="23617"/>
                  </a:lnTo>
                  <a:lnTo>
                    <a:pt x="1418390" y="10699"/>
                  </a:lnTo>
                  <a:lnTo>
                    <a:pt x="1392163" y="2725"/>
                  </a:lnTo>
                  <a:lnTo>
                    <a:pt x="1364626" y="0"/>
                  </a:lnTo>
                  <a:lnTo>
                    <a:pt x="48284" y="0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6" name="object 14"/>
            <p:cNvSpPr/>
            <p:nvPr/>
          </p:nvSpPr>
          <p:spPr>
            <a:xfrm>
              <a:off x="8178343" y="160081"/>
              <a:ext cx="83820" cy="3446779"/>
            </a:xfrm>
            <a:custGeom>
              <a:avLst/>
              <a:gdLst/>
              <a:ahLst/>
              <a:cxnLst/>
              <a:rect l="0" t="0" r="0" b="0"/>
              <a:pathLst>
                <a:path w="83820" h="3446779">
                  <a:moveTo>
                    <a:pt x="83243" y="0"/>
                  </a:moveTo>
                  <a:lnTo>
                    <a:pt x="31637" y="26634"/>
                  </a:lnTo>
                  <a:lnTo>
                    <a:pt x="8488" y="60964"/>
                  </a:lnTo>
                  <a:lnTo>
                    <a:pt x="0" y="102999"/>
                  </a:lnTo>
                  <a:lnTo>
                    <a:pt x="0" y="3446676"/>
                  </a:lnTo>
                  <a:lnTo>
                    <a:pt x="81998" y="3185899"/>
                  </a:lnTo>
                  <a:lnTo>
                    <a:pt x="83243" y="3177796"/>
                  </a:lnTo>
                  <a:lnTo>
                    <a:pt x="83243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7" name="object 15"/>
            <p:cNvSpPr/>
            <p:nvPr/>
          </p:nvSpPr>
          <p:spPr>
            <a:xfrm>
              <a:off x="8178343" y="184284"/>
              <a:ext cx="35560" cy="3270250"/>
            </a:xfrm>
            <a:custGeom>
              <a:avLst/>
              <a:gdLst/>
              <a:ahLst/>
              <a:cxnLst/>
              <a:rect l="0" t="0" r="0" b="0"/>
              <a:pathLst>
                <a:path w="35559" h="3270250">
                  <a:moveTo>
                    <a:pt x="35242" y="0"/>
                  </a:moveTo>
                  <a:lnTo>
                    <a:pt x="31637" y="2430"/>
                  </a:lnTo>
                  <a:lnTo>
                    <a:pt x="8488" y="36760"/>
                  </a:lnTo>
                  <a:lnTo>
                    <a:pt x="0" y="78795"/>
                  </a:lnTo>
                  <a:lnTo>
                    <a:pt x="0" y="3269811"/>
                  </a:lnTo>
                  <a:lnTo>
                    <a:pt x="34000" y="3161700"/>
                  </a:lnTo>
                  <a:lnTo>
                    <a:pt x="35242" y="3153599"/>
                  </a:lnTo>
                  <a:lnTo>
                    <a:pt x="35242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8" name="object 16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29" name="object 17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0" name="object 18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1" name="object 19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2" name="object 20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3" name="object 21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4" name="object 22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5" name="object 23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6" name="object 24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7" name="object 25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8" name="object 26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39" name="object 27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l" t="t" r="r" b="b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0" name="object 28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  <a:close/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1" name="object 29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2" name="object 30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3" name="object 31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4" name="object 32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5" name="object 33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6" name="object 34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7" name="object 35"/>
            <p:cNvSpPr/>
            <p:nvPr/>
          </p:nvSpPr>
          <p:spPr>
            <a:xfrm>
              <a:off x="10397387" y="4289221"/>
              <a:ext cx="47625" cy="47625"/>
            </a:xfrm>
            <a:custGeom>
              <a:avLst/>
              <a:gdLst/>
              <a:ahLst/>
              <a:cxnLst/>
              <a:rect l="0" t="0" r="0" b="0"/>
              <a:pathLst>
                <a:path w="47625" h="47625">
                  <a:moveTo>
                    <a:pt x="47383" y="0"/>
                  </a:moveTo>
                  <a:lnTo>
                    <a:pt x="0" y="47383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8" name="object 36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49" name="object 37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50" name="object 38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51" name="object 39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352" name="object 40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216355" y="4525173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3353" name="object 4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8411640" y="1843157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3354" name="object 42"/>
          <p:cNvSpPr txBox="1"/>
          <p:nvPr/>
        </p:nvSpPr>
        <p:spPr>
          <a:xfrm>
            <a:off x="8423792" y="1791461"/>
            <a:ext cx="12255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3355" name="object 43"/>
          <p:cNvGrpSpPr/>
          <p:nvPr/>
        </p:nvGrpSpPr>
        <p:grpSpPr>
          <a:xfrm>
            <a:off x="8355013" y="1873250"/>
            <a:ext cx="2809875" cy="2733675"/>
            <a:chOff x="8354292" y="1873180"/>
            <a:chExt cx="2809875" cy="2733040"/>
          </a:xfrm>
        </p:grpSpPr>
        <p:pic>
          <p:nvPicPr>
            <p:cNvPr id="13356" name="object 44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8354292" y="4524090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357" name="object 45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58" name="object 46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59" name="object 47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0" name="object 48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1" name="object 49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2" name="object 50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3" name="object 51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4" name="object 52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5" name="object 53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6" name="object 54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7" name="object 55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8" name="object 56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69" name="object 57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0" name="object 58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1" name="object 59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2" name="object 60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3" name="object 61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4" name="object 62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5" name="object 63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6" name="object 64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7" name="object 65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l" t="t" r="r" b="b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8" name="object 66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  <a:close/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79" name="object 67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0" name="object 68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1" name="object 69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2" name="object 70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3" name="object 71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4" name="object 72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5" name="object 73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6" name="object 74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7" name="object 75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8" name="object 76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89" name="object 77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0" name="object 78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1" name="object 79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2" name="object 80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3" name="object 81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4" name="object 82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5" name="object 83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6" name="object 84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7" name="object 85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8" name="object 86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99" name="object 87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0" name="object 88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1" name="object 89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2" name="object 90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3" name="object 91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4" name="object 92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5" name="object 93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6" name="object 94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7" name="object 95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08" name="object 96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3409" name="object 97"/>
          <p:cNvSpPr txBox="1"/>
          <p:nvPr/>
        </p:nvSpPr>
        <p:spPr>
          <a:xfrm>
            <a:off x="8243075" y="4473645"/>
            <a:ext cx="380365" cy="2914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0" marR="5715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Bat</a:t>
            </a:r>
            <a:r>
              <a:rPr kumimoji="0" sz="850" b="1" i="0" u="none" strike="noStrike" kern="1200" cap="none" spc="-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Yam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410" name="object 98"/>
          <p:cNvSpPr txBox="1"/>
          <p:nvPr/>
        </p:nvSpPr>
        <p:spPr>
          <a:xfrm>
            <a:off x="11346535" y="4458474"/>
            <a:ext cx="299085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Ben</a:t>
            </a:r>
            <a:r>
              <a:rPr kumimoji="0" sz="4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Gurion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411" name="object 99"/>
          <p:cNvSpPr txBox="1"/>
          <p:nvPr/>
        </p:nvSpPr>
        <p:spPr>
          <a:xfrm>
            <a:off x="11203109" y="4482479"/>
            <a:ext cx="41910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4629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1275" b="0" i="0" u="none" strike="noStrike" kern="1200" cap="none" spc="0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r>
              <a:rPr kumimoji="0" sz="1275" b="0" i="0" u="none" strike="noStrike" kern="1200" cap="none" spc="494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Airport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412" name="object 100"/>
          <p:cNvSpPr txBox="1"/>
          <p:nvPr/>
        </p:nvSpPr>
        <p:spPr>
          <a:xfrm>
            <a:off x="9427287" y="4073964"/>
            <a:ext cx="29019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Holon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413" name="object 101"/>
          <p:cNvSpPr txBox="1"/>
          <p:nvPr/>
        </p:nvSpPr>
        <p:spPr>
          <a:xfrm>
            <a:off x="10824754" y="3260559"/>
            <a:ext cx="24701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</a:t>
            </a:r>
            <a:r>
              <a:rPr kumimoji="0" sz="350" b="0" i="0" u="none" strike="noStrike" kern="1200" cap="none" spc="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Eshkol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4" name="object 102"/>
          <p:cNvSpPr txBox="1"/>
          <p:nvPr/>
        </p:nvSpPr>
        <p:spPr>
          <a:xfrm>
            <a:off x="10307283" y="1934129"/>
            <a:ext cx="31178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Pinchas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Rosen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5" name="object 103"/>
          <p:cNvSpPr txBox="1"/>
          <p:nvPr/>
        </p:nvSpPr>
        <p:spPr>
          <a:xfrm rot="18960000">
            <a:off x="9987381" y="1736326"/>
            <a:ext cx="24607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6" name="object 104"/>
          <p:cNvSpPr txBox="1"/>
          <p:nvPr/>
        </p:nvSpPr>
        <p:spPr>
          <a:xfrm rot="18960000">
            <a:off x="8954802" y="1748872"/>
            <a:ext cx="23861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Glilot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7" name="object 105"/>
          <p:cNvSpPr txBox="1"/>
          <p:nvPr/>
        </p:nvSpPr>
        <p:spPr>
          <a:xfrm rot="18960000">
            <a:off x="8748714" y="1691843"/>
            <a:ext cx="413669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</a:t>
            </a:r>
            <a:r>
              <a:rPr kumimoji="0" sz="525" b="0" i="0" u="none" strike="noStrike" kern="1200" cap="none" spc="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aron</a:t>
            </a:r>
            <a:r>
              <a:rPr kumimoji="0" sz="525" b="0" i="0" u="none" strike="noStrike" kern="1200" cap="none" spc="44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8" name="object 106"/>
          <p:cNvSpPr txBox="1"/>
          <p:nvPr/>
        </p:nvSpPr>
        <p:spPr>
          <a:xfrm rot="18960000">
            <a:off x="9713795" y="4431669"/>
            <a:ext cx="2199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HaMelacha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19" name="object 107"/>
          <p:cNvSpPr txBox="1"/>
          <p:nvPr/>
        </p:nvSpPr>
        <p:spPr>
          <a:xfrm rot="18960000">
            <a:off x="9861981" y="4397840"/>
            <a:ext cx="31951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0" name="object 108"/>
          <p:cNvSpPr txBox="1"/>
          <p:nvPr/>
        </p:nvSpPr>
        <p:spPr>
          <a:xfrm rot="18960000">
            <a:off x="8885351" y="4402534"/>
            <a:ext cx="31449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Bat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Yam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eftal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1" name="object 109"/>
          <p:cNvSpPr txBox="1"/>
          <p:nvPr/>
        </p:nvSpPr>
        <p:spPr>
          <a:xfrm rot="18960000">
            <a:off x="9390768" y="4441774"/>
            <a:ext cx="20147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Golda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Meir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2" name="object 110"/>
          <p:cNvSpPr txBox="1"/>
          <p:nvPr/>
        </p:nvSpPr>
        <p:spPr>
          <a:xfrm rot="18960000">
            <a:off x="9544921" y="4427113"/>
            <a:ext cx="248089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3" name="object 111"/>
          <p:cNvSpPr txBox="1"/>
          <p:nvPr/>
        </p:nvSpPr>
        <p:spPr>
          <a:xfrm rot="18960000">
            <a:off x="8596585" y="4424047"/>
            <a:ext cx="254333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HaKomemiyu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4" name="object 112"/>
          <p:cNvSpPr txBox="1"/>
          <p:nvPr/>
        </p:nvSpPr>
        <p:spPr>
          <a:xfrm rot="18960000">
            <a:off x="9200855" y="4411568"/>
            <a:ext cx="27497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5" name="object 113"/>
          <p:cNvSpPr txBox="1"/>
          <p:nvPr/>
        </p:nvSpPr>
        <p:spPr>
          <a:xfrm>
            <a:off x="10507928" y="2131605"/>
            <a:ext cx="17145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HaArad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6" name="object 114"/>
          <p:cNvSpPr txBox="1"/>
          <p:nvPr/>
        </p:nvSpPr>
        <p:spPr>
          <a:xfrm rot="18960000">
            <a:off x="8595734" y="1740858"/>
            <a:ext cx="24981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Herzliya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7" name="object 115"/>
          <p:cNvSpPr txBox="1"/>
          <p:nvPr/>
        </p:nvSpPr>
        <p:spPr>
          <a:xfrm>
            <a:off x="10703259" y="2324629"/>
            <a:ext cx="41084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 Arye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Stadium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8" name="object 116"/>
          <p:cNvSpPr txBox="1"/>
          <p:nvPr/>
        </p:nvSpPr>
        <p:spPr>
          <a:xfrm>
            <a:off x="10824724" y="3546456"/>
            <a:ext cx="36639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Shlomo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HaMelech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29" name="object 117"/>
          <p:cNvSpPr txBox="1"/>
          <p:nvPr/>
        </p:nvSpPr>
        <p:spPr>
          <a:xfrm>
            <a:off x="10641121" y="3806569"/>
            <a:ext cx="994410" cy="3683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4925" rIns="0" bIns="0" rtlCol="0">
            <a:spAutoFit/>
          </a:bodyPr>
          <a:lstStyle/>
          <a:p>
            <a:pPr marL="196850" marR="0" lvl="0" indent="0" algn="l" defTabSz="914400" rtl="0" eaLnBrk="0" fontAlgn="auto" latinLnBrk="0" hangingPunct="0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Hashomer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356235" marR="0" lvl="0" indent="0" algn="l" defTabSz="914400" rtl="0" eaLnBrk="0" fontAlgn="auto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Yehud-</a:t>
            </a: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Monoson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4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Yigal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30" name="object 118"/>
          <p:cNvSpPr txBox="1"/>
          <p:nvPr/>
        </p:nvSpPr>
        <p:spPr>
          <a:xfrm>
            <a:off x="10286234" y="4440697"/>
            <a:ext cx="267970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Ariel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Sharon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31" name="object 119"/>
          <p:cNvSpPr txBox="1"/>
          <p:nvPr/>
        </p:nvSpPr>
        <p:spPr>
          <a:xfrm>
            <a:off x="10195708" y="4237699"/>
            <a:ext cx="21526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Bikat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Ono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432" name="object 120"/>
          <p:cNvSpPr txBox="1"/>
          <p:nvPr/>
        </p:nvSpPr>
        <p:spPr>
          <a:xfrm rot="18900000">
            <a:off x="11131848" y="4440316"/>
            <a:ext cx="20329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Terminal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3433" name="object 121"/>
          <p:cNvGrpSpPr/>
          <p:nvPr/>
        </p:nvGrpSpPr>
        <p:grpSpPr>
          <a:xfrm>
            <a:off x="8537575" y="2517775"/>
            <a:ext cx="3182938" cy="1450975"/>
            <a:chOff x="8536922" y="2517114"/>
            <a:chExt cx="3183255" cy="1450975"/>
          </a:xfrm>
        </p:grpSpPr>
        <p:sp>
          <p:nvSpPr>
            <p:cNvPr id="13434" name="object 122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35" name="object 123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36" name="object 124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37" name="object 125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38" name="object 126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39" name="object 127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40" name="object 128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41" name="object 129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42" name="object 130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43" name="object 131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44" name="object 132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445" name="object 133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978943" y="3119296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3446" name="object 134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0495238" y="3119395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447" name="object 135"/>
            <p:cNvSpPr/>
            <p:nvPr/>
          </p:nvSpPr>
          <p:spPr>
            <a:xfrm>
              <a:off x="10012080" y="3138947"/>
              <a:ext cx="657860" cy="0"/>
            </a:xfrm>
            <a:custGeom>
              <a:avLst/>
              <a:gdLst/>
              <a:ahLst/>
              <a:cxnLst/>
              <a:rect l="0" t="0" r="0" b="0"/>
              <a:pathLst>
                <a:path w="657859" h="21600">
                  <a:moveTo>
                    <a:pt x="657415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448" name="object 136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1579781" y="2530866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3449" name="object 137"/>
          <p:cNvSpPr txBox="1"/>
          <p:nvPr/>
        </p:nvSpPr>
        <p:spPr>
          <a:xfrm>
            <a:off x="11588386" y="2477501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pic>
        <p:nvPicPr>
          <p:cNvPr id="13450" name="object 138"/>
          <p:cNvPicPr/>
          <p:nvPr/>
        </p:nvPicPr>
        <p:blipFill>
          <a:blip r:embed="rId9"/>
          <a:stretch>
            <a:fillRect/>
          </a:stretch>
        </p:blipFill>
        <p:spPr>
          <a:xfrm>
            <a:off x="8491538" y="3892550"/>
            <a:ext cx="139700" cy="825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451" name="object 139"/>
          <p:cNvSpPr txBox="1"/>
          <p:nvPr/>
        </p:nvSpPr>
        <p:spPr>
          <a:xfrm>
            <a:off x="8499828" y="3839850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3452" name="object 140"/>
          <p:cNvGrpSpPr/>
          <p:nvPr/>
        </p:nvGrpSpPr>
        <p:grpSpPr>
          <a:xfrm>
            <a:off x="8545513" y="2659063"/>
            <a:ext cx="3119437" cy="1155700"/>
            <a:chOff x="8545180" y="2659077"/>
            <a:chExt cx="3119120" cy="1155700"/>
          </a:xfrm>
        </p:grpSpPr>
        <p:sp>
          <p:nvSpPr>
            <p:cNvPr id="13453" name="object 141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4" name="object 142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5" name="object 143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6" name="object 144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7" name="object 145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8" name="object 146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59" name="object 147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0" name="object 148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1" name="object 149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2" name="object 150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3" name="object 151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4" name="object 152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5" name="object 153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6" name="object 154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7" name="object 155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8" name="object 156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69" name="object 157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0" name="object 158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1" name="object 159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2" name="object 160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3" name="object 161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4" name="object 162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5" name="object 163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6" name="object 164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7" name="object 165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8" name="object 166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79" name="object 167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0" name="object 168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1" name="object 169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2" name="object 170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3" name="object 171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4" name="object 172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5" name="object 173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6" name="object 174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7" name="object 175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8" name="object 176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89" name="object 177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0" name="object 178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1" name="object 179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2" name="object 180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3" name="object 181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4" name="object 182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5" name="object 183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6" name="object 184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7" name="object 185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8" name="object 186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99" name="object 187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00" name="object 188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3501" name="object 189"/>
          <p:cNvSpPr txBox="1"/>
          <p:nvPr/>
        </p:nvSpPr>
        <p:spPr>
          <a:xfrm>
            <a:off x="10023455" y="2735341"/>
            <a:ext cx="410209" cy="140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Bnei</a:t>
            </a: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Brak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02" name="object 190"/>
          <p:cNvSpPr txBox="1"/>
          <p:nvPr/>
        </p:nvSpPr>
        <p:spPr>
          <a:xfrm>
            <a:off x="10824724" y="2551185"/>
            <a:ext cx="762000" cy="301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21590" rIns="0" bIns="0" rtlCol="0">
            <a:spAutoFit/>
          </a:bodyPr>
          <a:lstStyle/>
          <a:p>
            <a:pPr marL="14604" marR="0" lvl="0" indent="0" algn="l" defTabSz="914400" rtl="0" eaLnBrk="0" fontAlgn="auto" latinLnBrk="0" hangingPunct="0">
              <a:lnSpc>
                <a:spcPct val="100000"/>
              </a:lnSpc>
              <a:spcBef>
                <a:spcPts val="17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Kirayt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Arye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219075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Petah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Tikva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Beilinson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3" name="object 191"/>
          <p:cNvSpPr txBox="1"/>
          <p:nvPr/>
        </p:nvSpPr>
        <p:spPr>
          <a:xfrm rot="18960000">
            <a:off x="9400938" y="3015038"/>
            <a:ext cx="207660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Noga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4" name="object 192"/>
          <p:cNvSpPr txBox="1"/>
          <p:nvPr/>
        </p:nvSpPr>
        <p:spPr>
          <a:xfrm rot="18960000">
            <a:off x="9635847" y="3004534"/>
            <a:ext cx="23748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Katzenelson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5" name="object 193"/>
          <p:cNvSpPr txBox="1"/>
          <p:nvPr/>
        </p:nvSpPr>
        <p:spPr>
          <a:xfrm rot="18960000">
            <a:off x="9878469" y="3045817"/>
            <a:ext cx="123694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6" name="object 194"/>
          <p:cNvSpPr txBox="1"/>
          <p:nvPr/>
        </p:nvSpPr>
        <p:spPr>
          <a:xfrm rot="18960000">
            <a:off x="10113051" y="3021864"/>
            <a:ext cx="187276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Hazon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Ish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7" name="object 195"/>
          <p:cNvSpPr txBox="1"/>
          <p:nvPr/>
        </p:nvSpPr>
        <p:spPr>
          <a:xfrm rot="18960000">
            <a:off x="10992013" y="3004685"/>
            <a:ext cx="2261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8" name="object 196"/>
          <p:cNvSpPr txBox="1"/>
          <p:nvPr/>
        </p:nvSpPr>
        <p:spPr>
          <a:xfrm rot="18960000">
            <a:off x="11187874" y="3017150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Arlozorov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09" name="object 197"/>
          <p:cNvSpPr txBox="1"/>
          <p:nvPr/>
        </p:nvSpPr>
        <p:spPr>
          <a:xfrm rot="18960000">
            <a:off x="11353243" y="2967125"/>
            <a:ext cx="2348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0" name="object 198"/>
          <p:cNvSpPr txBox="1"/>
          <p:nvPr/>
        </p:nvSpPr>
        <p:spPr>
          <a:xfrm rot="18960000">
            <a:off x="11399940" y="3028791"/>
            <a:ext cx="1701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City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Hall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1" name="object 199"/>
          <p:cNvSpPr txBox="1"/>
          <p:nvPr/>
        </p:nvSpPr>
        <p:spPr>
          <a:xfrm>
            <a:off x="11669312" y="3043245"/>
            <a:ext cx="3346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2" name="object 200"/>
          <p:cNvSpPr txBox="1"/>
          <p:nvPr/>
        </p:nvSpPr>
        <p:spPr>
          <a:xfrm>
            <a:off x="11669322" y="2630427"/>
            <a:ext cx="3314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Sgula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3" name="object 201"/>
          <p:cNvSpPr txBox="1"/>
          <p:nvPr/>
        </p:nvSpPr>
        <p:spPr>
          <a:xfrm>
            <a:off x="11669301" y="2768859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4" name="object 202"/>
          <p:cNvSpPr txBox="1"/>
          <p:nvPr/>
        </p:nvSpPr>
        <p:spPr>
          <a:xfrm>
            <a:off x="11669279" y="2907545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5" name="object 203"/>
          <p:cNvSpPr txBox="1"/>
          <p:nvPr/>
        </p:nvSpPr>
        <p:spPr>
          <a:xfrm rot="18960000">
            <a:off x="10345268" y="3019283"/>
            <a:ext cx="19776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Kahneman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6" name="object 204"/>
          <p:cNvSpPr txBox="1"/>
          <p:nvPr/>
        </p:nvSpPr>
        <p:spPr>
          <a:xfrm rot="18960000">
            <a:off x="10538171" y="2986436"/>
            <a:ext cx="17872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7" name="object 205"/>
          <p:cNvSpPr txBox="1"/>
          <p:nvPr/>
        </p:nvSpPr>
        <p:spPr>
          <a:xfrm rot="18960000">
            <a:off x="10575206" y="3021607"/>
            <a:ext cx="18791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G.Shmuel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8" name="object 206"/>
          <p:cNvSpPr txBox="1"/>
          <p:nvPr/>
        </p:nvSpPr>
        <p:spPr>
          <a:xfrm rot="18960000">
            <a:off x="10818081" y="3004954"/>
            <a:ext cx="22060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Ganiim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19" name="object 207"/>
          <p:cNvSpPr txBox="1"/>
          <p:nvPr/>
        </p:nvSpPr>
        <p:spPr>
          <a:xfrm>
            <a:off x="10450979" y="3212025"/>
            <a:ext cx="235585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3810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20" name="object 208"/>
          <p:cNvSpPr txBox="1"/>
          <p:nvPr/>
        </p:nvSpPr>
        <p:spPr>
          <a:xfrm>
            <a:off x="9885867" y="3194354"/>
            <a:ext cx="25527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Harav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21" name="object 209"/>
          <p:cNvSpPr txBox="1"/>
          <p:nvPr/>
        </p:nvSpPr>
        <p:spPr>
          <a:xfrm rot="18960000">
            <a:off x="8897237" y="2987274"/>
            <a:ext cx="28562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HaHashmona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im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22" name="object 210"/>
          <p:cNvSpPr txBox="1"/>
          <p:nvPr/>
        </p:nvSpPr>
        <p:spPr>
          <a:xfrm rot="18900000">
            <a:off x="8688911" y="3038261"/>
            <a:ext cx="142773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Habima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3523" name="object 211"/>
          <p:cNvGrpSpPr/>
          <p:nvPr/>
        </p:nvGrpSpPr>
        <p:grpSpPr>
          <a:xfrm>
            <a:off x="8689975" y="3125788"/>
            <a:ext cx="261938" cy="30162"/>
            <a:chOff x="8690241" y="3125221"/>
            <a:chExt cx="262255" cy="29845"/>
          </a:xfrm>
        </p:grpSpPr>
        <p:sp>
          <p:nvSpPr>
            <p:cNvPr id="13524" name="object 212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25" name="object 213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26" name="object 214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27" name="object 215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3528" name="object 216"/>
          <p:cNvSpPr txBox="1"/>
          <p:nvPr/>
        </p:nvSpPr>
        <p:spPr>
          <a:xfrm>
            <a:off x="8288643" y="3146998"/>
            <a:ext cx="255904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Magen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David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29" name="object 217"/>
          <p:cNvSpPr txBox="1"/>
          <p:nvPr/>
        </p:nvSpPr>
        <p:spPr>
          <a:xfrm>
            <a:off x="8361948" y="3299083"/>
            <a:ext cx="1828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Carmelit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30" name="object 218"/>
          <p:cNvSpPr txBox="1"/>
          <p:nvPr/>
        </p:nvSpPr>
        <p:spPr>
          <a:xfrm>
            <a:off x="8209107" y="3755395"/>
            <a:ext cx="33591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Wolfson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31" name="object 219"/>
          <p:cNvSpPr txBox="1"/>
          <p:nvPr/>
        </p:nvSpPr>
        <p:spPr>
          <a:xfrm>
            <a:off x="8289283" y="3603252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Lagoyim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32" name="object 220"/>
          <p:cNvSpPr txBox="1"/>
          <p:nvPr/>
        </p:nvSpPr>
        <p:spPr>
          <a:xfrm>
            <a:off x="8379387" y="3451110"/>
            <a:ext cx="1657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Shlavim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33" name="object 221"/>
          <p:cNvSpPr txBox="1"/>
          <p:nvPr/>
        </p:nvSpPr>
        <p:spPr>
          <a:xfrm>
            <a:off x="9361464" y="3230626"/>
            <a:ext cx="382905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Giv'atayim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34" name="object 222"/>
          <p:cNvSpPr txBox="1"/>
          <p:nvPr/>
        </p:nvSpPr>
        <p:spPr>
          <a:xfrm>
            <a:off x="10044500" y="3332642"/>
            <a:ext cx="5092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Gan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35" name="object 223"/>
          <p:cNvSpPr txBox="1"/>
          <p:nvPr/>
        </p:nvSpPr>
        <p:spPr>
          <a:xfrm>
            <a:off x="11176732" y="3430513"/>
            <a:ext cx="292100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Kiryat</a:t>
            </a:r>
            <a:r>
              <a:rPr kumimoji="0" sz="450" b="1" i="0" u="none" strike="noStrike" kern="1200" cap="none" spc="6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Ono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13536" name="object 224"/>
          <p:cNvGrpSpPr/>
          <p:nvPr/>
        </p:nvGrpSpPr>
        <p:grpSpPr>
          <a:xfrm>
            <a:off x="8172450" y="149225"/>
            <a:ext cx="3840163" cy="6561138"/>
            <a:chOff x="8172000" y="148734"/>
            <a:chExt cx="3839845" cy="6560820"/>
          </a:xfrm>
        </p:grpSpPr>
        <p:sp>
          <p:nvSpPr>
            <p:cNvPr id="13537" name="object 225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38" name="object 226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39" name="object 227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0" name="object 228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1" name="object 229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2" name="object 230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3" name="object 231"/>
            <p:cNvSpPr/>
            <p:nvPr/>
          </p:nvSpPr>
          <p:spPr>
            <a:xfrm>
              <a:off x="9469276" y="5075691"/>
              <a:ext cx="111125" cy="219075"/>
            </a:xfrm>
            <a:custGeom>
              <a:avLst/>
              <a:gdLst/>
              <a:ahLst/>
              <a:cxnLst/>
              <a:rect l="0" t="0" r="0" b="0"/>
              <a:pathLst>
                <a:path w="111125" h="219075">
                  <a:moveTo>
                    <a:pt x="0" y="0"/>
                  </a:moveTo>
                  <a:lnTo>
                    <a:pt x="62788" y="62788"/>
                  </a:lnTo>
                  <a:lnTo>
                    <a:pt x="96854" y="112723"/>
                  </a:lnTo>
                  <a:lnTo>
                    <a:pt x="111023" y="165049"/>
                  </a:lnTo>
                  <a:lnTo>
                    <a:pt x="111023" y="219049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544" name="object 232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9468526" y="5074941"/>
              <a:ext cx="238226" cy="22054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545" name="object 233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6" name="object 234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47" name="object 235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548" name="object 236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8172000" y="148734"/>
              <a:ext cx="3839273" cy="65605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3549" name="object 237"/>
          <p:cNvSpPr txBox="1"/>
          <p:nvPr/>
        </p:nvSpPr>
        <p:spPr>
          <a:xfrm>
            <a:off x="11356973" y="1178104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0" name="object 238"/>
          <p:cNvSpPr txBox="1"/>
          <p:nvPr/>
        </p:nvSpPr>
        <p:spPr>
          <a:xfrm>
            <a:off x="9526889" y="6549417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1" name="object 239"/>
          <p:cNvSpPr txBox="1"/>
          <p:nvPr/>
        </p:nvSpPr>
        <p:spPr>
          <a:xfrm>
            <a:off x="11537020" y="5081096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2" name="object 240"/>
          <p:cNvSpPr txBox="1"/>
          <p:nvPr/>
        </p:nvSpPr>
        <p:spPr>
          <a:xfrm>
            <a:off x="8314479" y="2487616"/>
            <a:ext cx="59880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Tel </a:t>
            </a: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Aviv-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Yafo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53" name="object 241"/>
          <p:cNvSpPr txBox="1"/>
          <p:nvPr/>
        </p:nvSpPr>
        <p:spPr>
          <a:xfrm>
            <a:off x="9638516" y="1317262"/>
            <a:ext cx="47498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5720" rIns="0" bIns="0" rtlCol="0">
            <a:spAutoFit/>
          </a:bodyPr>
          <a:lstStyle/>
          <a:p>
            <a:pPr marL="12700" marR="5080" lvl="0" indent="94615" algn="l" defTabSz="914400" rtl="0" eaLnBrk="0" fontAlgn="auto" latinLnBrk="0" hangingPunct="0">
              <a:lnSpc>
                <a:spcPct val="74400"/>
              </a:lnSpc>
              <a:spcBef>
                <a:spcPts val="3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54" name="object 242"/>
          <p:cNvSpPr txBox="1"/>
          <p:nvPr/>
        </p:nvSpPr>
        <p:spPr>
          <a:xfrm>
            <a:off x="8966096" y="2122728"/>
            <a:ext cx="2139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University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5" name="object 243"/>
          <p:cNvSpPr txBox="1"/>
          <p:nvPr/>
        </p:nvSpPr>
        <p:spPr>
          <a:xfrm rot="18900000">
            <a:off x="9618424" y="4989914"/>
            <a:ext cx="36578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HaTsiyonut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Avenue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6" name="object 244"/>
          <p:cNvSpPr txBox="1"/>
          <p:nvPr/>
        </p:nvSpPr>
        <p:spPr>
          <a:xfrm rot="18900000">
            <a:off x="9763212" y="5042016"/>
            <a:ext cx="22060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Burg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7" name="object 245"/>
          <p:cNvSpPr txBox="1"/>
          <p:nvPr/>
        </p:nvSpPr>
        <p:spPr>
          <a:xfrm rot="18900000">
            <a:off x="9901820" y="5067323"/>
            <a:ext cx="15200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Herzog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8" name="object 246"/>
          <p:cNvSpPr txBox="1"/>
          <p:nvPr/>
        </p:nvSpPr>
        <p:spPr>
          <a:xfrm rot="18900000">
            <a:off x="10011993" y="5033164"/>
            <a:ext cx="24545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Asaf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HaRofe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59" name="object 247"/>
          <p:cNvSpPr txBox="1"/>
          <p:nvPr/>
        </p:nvSpPr>
        <p:spPr>
          <a:xfrm rot="18960000">
            <a:off x="10147398" y="5075131"/>
            <a:ext cx="13289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Tzrifin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0" name="object 248"/>
          <p:cNvSpPr txBox="1"/>
          <p:nvPr/>
        </p:nvSpPr>
        <p:spPr>
          <a:xfrm rot="18900000">
            <a:off x="10255353" y="5026436"/>
            <a:ext cx="264160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1" name="object 249"/>
          <p:cNvSpPr txBox="1"/>
          <p:nvPr/>
        </p:nvSpPr>
        <p:spPr>
          <a:xfrm rot="18900000">
            <a:off x="10363384" y="4981687"/>
            <a:ext cx="389084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2" name="object 250"/>
          <p:cNvSpPr txBox="1"/>
          <p:nvPr/>
        </p:nvSpPr>
        <p:spPr>
          <a:xfrm rot="18900000">
            <a:off x="10508253" y="5022434"/>
            <a:ext cx="2747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Moshe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Sharet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3" name="object 251"/>
          <p:cNvSpPr txBox="1"/>
          <p:nvPr/>
        </p:nvSpPr>
        <p:spPr>
          <a:xfrm rot="18900000">
            <a:off x="10649289" y="5066407"/>
            <a:ext cx="15441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Wizman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4" name="object 252"/>
          <p:cNvSpPr txBox="1"/>
          <p:nvPr/>
        </p:nvSpPr>
        <p:spPr>
          <a:xfrm rot="18960000">
            <a:off x="10760211" y="5025784"/>
            <a:ext cx="26853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Ramla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5" name="object 253"/>
          <p:cNvSpPr txBox="1"/>
          <p:nvPr/>
        </p:nvSpPr>
        <p:spPr>
          <a:xfrm rot="18900000">
            <a:off x="11116811" y="5000673"/>
            <a:ext cx="335593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HaPalmakh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6" name="object 254"/>
          <p:cNvSpPr txBox="1"/>
          <p:nvPr/>
        </p:nvSpPr>
        <p:spPr>
          <a:xfrm rot="18900000">
            <a:off x="11264597" y="5047675"/>
            <a:ext cx="20514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HaMehkar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7" name="object 255"/>
          <p:cNvSpPr txBox="1"/>
          <p:nvPr/>
        </p:nvSpPr>
        <p:spPr>
          <a:xfrm rot="18900000">
            <a:off x="11385140" y="5047127"/>
            <a:ext cx="2063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8" name="object 256"/>
          <p:cNvSpPr txBox="1"/>
          <p:nvPr/>
        </p:nvSpPr>
        <p:spPr>
          <a:xfrm rot="18900000">
            <a:off x="10901918" y="5072189"/>
            <a:ext cx="1388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69" name="object 257"/>
          <p:cNvSpPr txBox="1"/>
          <p:nvPr/>
        </p:nvSpPr>
        <p:spPr>
          <a:xfrm rot="18960000">
            <a:off x="11010929" y="5041797"/>
            <a:ext cx="2237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0" name="object 258"/>
          <p:cNvSpPr txBox="1"/>
          <p:nvPr/>
        </p:nvSpPr>
        <p:spPr>
          <a:xfrm>
            <a:off x="8899613" y="3608684"/>
            <a:ext cx="2806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1" name="object 259"/>
          <p:cNvSpPr txBox="1"/>
          <p:nvPr/>
        </p:nvSpPr>
        <p:spPr>
          <a:xfrm>
            <a:off x="8897774" y="4163272"/>
            <a:ext cx="2749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Eilat/Dov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Hoz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2" name="object 260"/>
          <p:cNvSpPr txBox="1"/>
          <p:nvPr/>
        </p:nvSpPr>
        <p:spPr>
          <a:xfrm>
            <a:off x="8954851" y="3978328"/>
            <a:ext cx="2286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 Giborim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3" name="object 261"/>
          <p:cNvSpPr txBox="1"/>
          <p:nvPr/>
        </p:nvSpPr>
        <p:spPr>
          <a:xfrm>
            <a:off x="8977509" y="2445085"/>
            <a:ext cx="20256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Hayarkon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4" name="object 262"/>
          <p:cNvSpPr txBox="1"/>
          <p:nvPr/>
        </p:nvSpPr>
        <p:spPr>
          <a:xfrm>
            <a:off x="8908074" y="2607601"/>
            <a:ext cx="2717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Namir-Pinkas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5" name="object 263"/>
          <p:cNvSpPr txBox="1"/>
          <p:nvPr/>
        </p:nvSpPr>
        <p:spPr>
          <a:xfrm>
            <a:off x="8985812" y="2281942"/>
            <a:ext cx="19431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Base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6" name="object 264"/>
          <p:cNvSpPr txBox="1"/>
          <p:nvPr/>
        </p:nvSpPr>
        <p:spPr>
          <a:xfrm rot="60000">
            <a:off x="8970792" y="1985640"/>
            <a:ext cx="198380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Aviv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7" name="object 265"/>
          <p:cNvSpPr txBox="1"/>
          <p:nvPr/>
        </p:nvSpPr>
        <p:spPr>
          <a:xfrm>
            <a:off x="9210419" y="1261392"/>
            <a:ext cx="279400" cy="1822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1557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Sokolov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HaSaraf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8" name="object 266"/>
          <p:cNvSpPr txBox="1"/>
          <p:nvPr/>
        </p:nvSpPr>
        <p:spPr>
          <a:xfrm>
            <a:off x="8906523" y="3238667"/>
            <a:ext cx="2743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Yits'hak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Sade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79" name="object 267"/>
          <p:cNvSpPr txBox="1"/>
          <p:nvPr/>
        </p:nvSpPr>
        <p:spPr>
          <a:xfrm rot="18900000">
            <a:off x="9221413" y="1788639"/>
            <a:ext cx="1159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Glilot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0" name="object 268"/>
          <p:cNvSpPr txBox="1"/>
          <p:nvPr/>
        </p:nvSpPr>
        <p:spPr>
          <a:xfrm>
            <a:off x="9078408" y="4801782"/>
            <a:ext cx="13843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Begin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1" name="object 269"/>
          <p:cNvSpPr txBox="1"/>
          <p:nvPr/>
        </p:nvSpPr>
        <p:spPr>
          <a:xfrm>
            <a:off x="8865954" y="3799703"/>
            <a:ext cx="3003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Junction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2" name="object 270"/>
          <p:cNvSpPr txBox="1"/>
          <p:nvPr/>
        </p:nvSpPr>
        <p:spPr>
          <a:xfrm>
            <a:off x="8875859" y="2771034"/>
            <a:ext cx="2901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3" name="object 271"/>
          <p:cNvSpPr txBox="1"/>
          <p:nvPr/>
        </p:nvSpPr>
        <p:spPr>
          <a:xfrm>
            <a:off x="8955901" y="3429595"/>
            <a:ext cx="2101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Hahagana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4" name="object 272"/>
          <p:cNvSpPr txBox="1"/>
          <p:nvPr/>
        </p:nvSpPr>
        <p:spPr>
          <a:xfrm>
            <a:off x="9094379" y="4982812"/>
            <a:ext cx="30226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Eliyahu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85" name="object 273"/>
          <p:cNvSpPr txBox="1"/>
          <p:nvPr/>
        </p:nvSpPr>
        <p:spPr>
          <a:xfrm>
            <a:off x="9466107" y="4664347"/>
            <a:ext cx="33401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6355" rIns="0" bIns="0" rtlCol="0">
            <a:spAutoFit/>
          </a:bodyPr>
          <a:lstStyle/>
          <a:p>
            <a:pPr marL="14604" marR="5080" lvl="0" indent="-2540" algn="l" defTabSz="914400" rtl="0" eaLnBrk="0" fontAlgn="auto" latinLnBrk="0" hangingPunct="0">
              <a:lnSpc>
                <a:spcPct val="74200"/>
              </a:lnSpc>
              <a:spcBef>
                <a:spcPts val="3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Rishon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LeZion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86" name="object 274"/>
          <p:cNvSpPr txBox="1"/>
          <p:nvPr/>
        </p:nvSpPr>
        <p:spPr>
          <a:xfrm>
            <a:off x="10001746" y="5223438"/>
            <a:ext cx="47879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Beer</a:t>
            </a:r>
            <a:r>
              <a:rPr kumimoji="0" sz="65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Ya’akov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87" name="object 275"/>
          <p:cNvSpPr txBox="1"/>
          <p:nvPr/>
        </p:nvSpPr>
        <p:spPr>
          <a:xfrm>
            <a:off x="9640620" y="5738172"/>
            <a:ext cx="37465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Nes</a:t>
            </a:r>
            <a:r>
              <a:rPr kumimoji="0" sz="650" b="1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Ziona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88" name="object 276"/>
          <p:cNvSpPr txBox="1"/>
          <p:nvPr/>
        </p:nvSpPr>
        <p:spPr>
          <a:xfrm>
            <a:off x="10762326" y="5199197"/>
            <a:ext cx="29908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Ramla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89" name="object 277"/>
          <p:cNvSpPr txBox="1"/>
          <p:nvPr/>
        </p:nvSpPr>
        <p:spPr>
          <a:xfrm>
            <a:off x="9632681" y="6344972"/>
            <a:ext cx="3987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Rehovot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590" name="object 278"/>
          <p:cNvSpPr txBox="1"/>
          <p:nvPr/>
        </p:nvSpPr>
        <p:spPr>
          <a:xfrm>
            <a:off x="9209391" y="6039864"/>
            <a:ext cx="3505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Weizman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Institiue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1" name="object 279"/>
          <p:cNvSpPr txBox="1"/>
          <p:nvPr/>
        </p:nvSpPr>
        <p:spPr>
          <a:xfrm>
            <a:off x="9246704" y="6169627"/>
            <a:ext cx="3124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Rehovot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2" name="object 280"/>
          <p:cNvSpPr txBox="1"/>
          <p:nvPr/>
        </p:nvSpPr>
        <p:spPr>
          <a:xfrm>
            <a:off x="9323903" y="6302774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HaKibutsim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3" name="object 281"/>
          <p:cNvSpPr txBox="1"/>
          <p:nvPr/>
        </p:nvSpPr>
        <p:spPr>
          <a:xfrm>
            <a:off x="9243366" y="6439215"/>
            <a:ext cx="31623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Kaplan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4" name="object 282"/>
          <p:cNvSpPr txBox="1"/>
          <p:nvPr/>
        </p:nvSpPr>
        <p:spPr>
          <a:xfrm>
            <a:off x="9295658" y="5904055"/>
            <a:ext cx="26416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Science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5" name="object 283"/>
          <p:cNvSpPr txBox="1"/>
          <p:nvPr/>
        </p:nvSpPr>
        <p:spPr>
          <a:xfrm>
            <a:off x="9181552" y="5774292"/>
            <a:ext cx="37719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Tsiyona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6" name="object 284"/>
          <p:cNvSpPr txBox="1"/>
          <p:nvPr/>
        </p:nvSpPr>
        <p:spPr>
          <a:xfrm>
            <a:off x="9323497" y="5638483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Givat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HaTor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7" name="object 285"/>
          <p:cNvSpPr txBox="1"/>
          <p:nvPr/>
        </p:nvSpPr>
        <p:spPr>
          <a:xfrm>
            <a:off x="9103676" y="5366910"/>
            <a:ext cx="4552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LeTsiyon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8" name="object 286"/>
          <p:cNvSpPr txBox="1"/>
          <p:nvPr/>
        </p:nvSpPr>
        <p:spPr>
          <a:xfrm>
            <a:off x="9364962" y="5243148"/>
            <a:ext cx="194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Bnot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Khil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599" name="object 287"/>
          <p:cNvSpPr txBox="1"/>
          <p:nvPr/>
        </p:nvSpPr>
        <p:spPr>
          <a:xfrm>
            <a:off x="9366952" y="5502850"/>
            <a:ext cx="19240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0" name="object 288"/>
          <p:cNvSpPr txBox="1"/>
          <p:nvPr/>
        </p:nvSpPr>
        <p:spPr>
          <a:xfrm>
            <a:off x="11487139" y="4813182"/>
            <a:ext cx="19304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Lod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601" name="object 289"/>
          <p:cNvSpPr txBox="1"/>
          <p:nvPr/>
        </p:nvSpPr>
        <p:spPr>
          <a:xfrm>
            <a:off x="10271229" y="758610"/>
            <a:ext cx="375920" cy="223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9685" rIns="0" bIns="0" rtlCol="0">
            <a:spAutoFit/>
          </a:bodyPr>
          <a:lstStyle/>
          <a:p>
            <a:pPr marL="12700" marR="5080" lvl="0" indent="115570" algn="l" defTabSz="914400" rtl="0" eaLnBrk="0" fontAlgn="auto" latinLnBrk="0" hangingPunct="0">
              <a:lnSpc>
                <a:spcPts val="760"/>
              </a:lnSpc>
              <a:spcBef>
                <a:spcPts val="1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Hod</a:t>
            </a:r>
            <a:r>
              <a:rPr kumimoji="0" sz="6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602" name="object 290"/>
          <p:cNvSpPr txBox="1"/>
          <p:nvPr/>
        </p:nvSpPr>
        <p:spPr>
          <a:xfrm rot="18960000">
            <a:off x="10371991" y="1151086"/>
            <a:ext cx="18055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HaBanim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3" name="object 291"/>
          <p:cNvSpPr txBox="1"/>
          <p:nvPr/>
        </p:nvSpPr>
        <p:spPr>
          <a:xfrm rot="18960000">
            <a:off x="9867953" y="1142318"/>
            <a:ext cx="20329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4" name="object 292"/>
          <p:cNvSpPr txBox="1"/>
          <p:nvPr/>
        </p:nvSpPr>
        <p:spPr>
          <a:xfrm rot="18960000">
            <a:off x="10029183" y="1120791"/>
            <a:ext cx="25854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Hada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5" name="object 293"/>
          <p:cNvSpPr txBox="1"/>
          <p:nvPr/>
        </p:nvSpPr>
        <p:spPr>
          <a:xfrm rot="18960000">
            <a:off x="10191137" y="1131684"/>
            <a:ext cx="21503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Jabotinsky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6" name="object 294"/>
          <p:cNvSpPr txBox="1"/>
          <p:nvPr/>
        </p:nvSpPr>
        <p:spPr>
          <a:xfrm rot="18960000">
            <a:off x="9687832" y="1142927"/>
            <a:ext cx="209470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7" name="object 295"/>
          <p:cNvSpPr txBox="1"/>
          <p:nvPr/>
        </p:nvSpPr>
        <p:spPr>
          <a:xfrm rot="18960000">
            <a:off x="10525106" y="1106839"/>
            <a:ext cx="3042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Tchernicho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vsky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8" name="object 296"/>
          <p:cNvSpPr txBox="1"/>
          <p:nvPr/>
        </p:nvSpPr>
        <p:spPr>
          <a:xfrm rot="18960000">
            <a:off x="10705375" y="1145003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Weitzman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09" name="object 297"/>
          <p:cNvSpPr txBox="1"/>
          <p:nvPr/>
        </p:nvSpPr>
        <p:spPr>
          <a:xfrm rot="18960000">
            <a:off x="10851963" y="1094401"/>
            <a:ext cx="339992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enter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0" name="object 298"/>
          <p:cNvSpPr txBox="1"/>
          <p:nvPr/>
        </p:nvSpPr>
        <p:spPr>
          <a:xfrm rot="18960000">
            <a:off x="11062257" y="1163517"/>
            <a:ext cx="13942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Alkalai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1" name="object 299"/>
          <p:cNvSpPr txBox="1"/>
          <p:nvPr/>
        </p:nvSpPr>
        <p:spPr>
          <a:xfrm rot="18960000">
            <a:off x="11181342" y="1108497"/>
            <a:ext cx="296059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2" name="object 300"/>
          <p:cNvSpPr txBox="1"/>
          <p:nvPr/>
        </p:nvSpPr>
        <p:spPr>
          <a:xfrm>
            <a:off x="11097632" y="822867"/>
            <a:ext cx="4749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Kfar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Saba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613" name="object 301"/>
          <p:cNvSpPr txBox="1"/>
          <p:nvPr/>
        </p:nvSpPr>
        <p:spPr>
          <a:xfrm>
            <a:off x="8878444" y="299764"/>
            <a:ext cx="41592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Raanana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614" name="object 302"/>
          <p:cNvSpPr txBox="1"/>
          <p:nvPr/>
        </p:nvSpPr>
        <p:spPr>
          <a:xfrm>
            <a:off x="8882533" y="782817"/>
            <a:ext cx="4076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Herzliya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3615" name="object 303"/>
          <p:cNvSpPr txBox="1"/>
          <p:nvPr/>
        </p:nvSpPr>
        <p:spPr>
          <a:xfrm>
            <a:off x="9228204" y="944070"/>
            <a:ext cx="33274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Hertzliya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6" name="object 304"/>
          <p:cNvSpPr txBox="1"/>
          <p:nvPr/>
        </p:nvSpPr>
        <p:spPr>
          <a:xfrm>
            <a:off x="9306721" y="1055294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7" name="object 305"/>
          <p:cNvSpPr txBox="1"/>
          <p:nvPr/>
        </p:nvSpPr>
        <p:spPr>
          <a:xfrm>
            <a:off x="9472969" y="832340"/>
            <a:ext cx="889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IDC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8" name="object 306"/>
          <p:cNvSpPr txBox="1"/>
          <p:nvPr/>
        </p:nvSpPr>
        <p:spPr>
          <a:xfrm>
            <a:off x="9283604" y="77367"/>
            <a:ext cx="351790" cy="2787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61594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484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Depot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19" name="object 307"/>
          <p:cNvSpPr txBox="1"/>
          <p:nvPr/>
        </p:nvSpPr>
        <p:spPr>
          <a:xfrm>
            <a:off x="9368347" y="387096"/>
            <a:ext cx="193675" cy="1911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HaTidhar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Akiva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20" name="object 308"/>
          <p:cNvSpPr txBox="1"/>
          <p:nvPr/>
        </p:nvSpPr>
        <p:spPr>
          <a:xfrm>
            <a:off x="9239214" y="610032"/>
            <a:ext cx="321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21" name="object 309"/>
          <p:cNvSpPr txBox="1"/>
          <p:nvPr/>
        </p:nvSpPr>
        <p:spPr>
          <a:xfrm>
            <a:off x="9052999" y="721861"/>
            <a:ext cx="509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Rail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22" name="object 310"/>
          <p:cNvSpPr txBox="1"/>
          <p:nvPr/>
        </p:nvSpPr>
        <p:spPr>
          <a:xfrm rot="18960000">
            <a:off x="9213518" y="3014872"/>
            <a:ext cx="186045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Hashallom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3623" name="object 311"/>
          <p:cNvSpPr txBox="1"/>
          <p:nvPr/>
        </p:nvSpPr>
        <p:spPr>
          <a:xfrm>
            <a:off x="11398530" y="6328943"/>
            <a:ext cx="345440" cy="228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663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Transport</a:t>
            </a:r>
            <a:r>
              <a:rPr kumimoji="0" sz="40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Hub</a:t>
            </a:r>
            <a:r>
              <a:rPr kumimoji="0" sz="40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Station</a:t>
            </a:r>
            <a:endParaRPr kumimoji="0" sz="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13624" name="object 312"/>
          <p:cNvGrpSpPr/>
          <p:nvPr/>
        </p:nvGrpSpPr>
        <p:grpSpPr>
          <a:xfrm>
            <a:off x="8040688" y="149225"/>
            <a:ext cx="2873375" cy="3813175"/>
            <a:chOff x="8040060" y="148734"/>
            <a:chExt cx="2874010" cy="3812540"/>
          </a:xfrm>
        </p:grpSpPr>
        <p:sp>
          <p:nvSpPr>
            <p:cNvPr id="13625" name="object 313"/>
            <p:cNvSpPr/>
            <p:nvPr/>
          </p:nvSpPr>
          <p:spPr>
            <a:xfrm>
              <a:off x="8040060" y="148734"/>
              <a:ext cx="249554" cy="3494404"/>
            </a:xfrm>
            <a:custGeom>
              <a:avLst/>
              <a:gdLst/>
              <a:ahLst/>
              <a:cxnLst/>
              <a:rect l="0" t="0" r="0" b="0"/>
              <a:pathLst>
                <a:path w="249553" h="3494404">
                  <a:moveTo>
                    <a:pt x="248945" y="0"/>
                  </a:moveTo>
                  <a:lnTo>
                    <a:pt x="0" y="4267"/>
                  </a:lnTo>
                  <a:lnTo>
                    <a:pt x="0" y="3493909"/>
                  </a:lnTo>
                  <a:lnTo>
                    <a:pt x="131940" y="3493909"/>
                  </a:lnTo>
                  <a:lnTo>
                    <a:pt x="239941" y="3280270"/>
                  </a:lnTo>
                  <a:lnTo>
                    <a:pt x="248945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26" name="object 314"/>
            <p:cNvSpPr/>
            <p:nvPr/>
          </p:nvSpPr>
          <p:spPr>
            <a:xfrm>
              <a:off x="8607045" y="3679841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27" name="object 315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8637453" y="3710231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3628" name="object 316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10677060" y="3324987"/>
              <a:ext cx="236728" cy="2367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3629" name="object 317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8172005" y="3419997"/>
              <a:ext cx="210413" cy="21042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630" name="object 318"/>
            <p:cNvSpPr/>
            <p:nvPr/>
          </p:nvSpPr>
          <p:spPr>
            <a:xfrm>
              <a:off x="8566545" y="2724769"/>
              <a:ext cx="253365" cy="253365"/>
            </a:xfrm>
            <a:custGeom>
              <a:avLst/>
              <a:gdLst/>
              <a:ahLst/>
              <a:cxnLst/>
              <a:rect l="0" t="0" r="0" b="0"/>
              <a:pathLst>
                <a:path w="253365" h="253364">
                  <a:moveTo>
                    <a:pt x="126619" y="0"/>
                  </a:moveTo>
                  <a:lnTo>
                    <a:pt x="77334" y="9948"/>
                  </a:lnTo>
                  <a:lnTo>
                    <a:pt x="37087" y="37080"/>
                  </a:lnTo>
                  <a:lnTo>
                    <a:pt x="9950" y="77323"/>
                  </a:lnTo>
                  <a:lnTo>
                    <a:pt x="0" y="126606"/>
                  </a:lnTo>
                  <a:lnTo>
                    <a:pt x="9950" y="175895"/>
                  </a:lnTo>
                  <a:lnTo>
                    <a:pt x="37087" y="216142"/>
                  </a:lnTo>
                  <a:lnTo>
                    <a:pt x="77334" y="243276"/>
                  </a:lnTo>
                  <a:lnTo>
                    <a:pt x="126619" y="253225"/>
                  </a:lnTo>
                  <a:lnTo>
                    <a:pt x="175903" y="243276"/>
                  </a:lnTo>
                  <a:lnTo>
                    <a:pt x="216150" y="216142"/>
                  </a:lnTo>
                  <a:lnTo>
                    <a:pt x="243287" y="175895"/>
                  </a:lnTo>
                  <a:lnTo>
                    <a:pt x="253238" y="126606"/>
                  </a:lnTo>
                  <a:lnTo>
                    <a:pt x="243287" y="77323"/>
                  </a:lnTo>
                  <a:lnTo>
                    <a:pt x="216150" y="37080"/>
                  </a:lnTo>
                  <a:lnTo>
                    <a:pt x="175903" y="9948"/>
                  </a:lnTo>
                  <a:lnTo>
                    <a:pt x="126619" y="0"/>
                  </a:lnTo>
                  <a:close/>
                </a:path>
              </a:pathLst>
            </a:custGeom>
            <a:solidFill>
              <a:srgbClr val="FBDD36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31" name="object 319"/>
            <p:cNvSpPr/>
            <p:nvPr/>
          </p:nvSpPr>
          <p:spPr>
            <a:xfrm>
              <a:off x="8599005" y="2791624"/>
              <a:ext cx="188595" cy="138430"/>
            </a:xfrm>
            <a:custGeom>
              <a:avLst/>
              <a:gdLst/>
              <a:ahLst/>
              <a:cxnLst/>
              <a:rect l="0" t="0" r="0" b="0"/>
              <a:pathLst>
                <a:path w="188595" h="138430">
                  <a:moveTo>
                    <a:pt x="88404" y="24650"/>
                  </a:moveTo>
                  <a:lnTo>
                    <a:pt x="84975" y="17729"/>
                  </a:lnTo>
                  <a:lnTo>
                    <a:pt x="81140" y="11290"/>
                  </a:lnTo>
                  <a:lnTo>
                    <a:pt x="78498" y="7569"/>
                  </a:lnTo>
                  <a:lnTo>
                    <a:pt x="78498" y="38481"/>
                  </a:lnTo>
                  <a:lnTo>
                    <a:pt x="76022" y="43586"/>
                  </a:lnTo>
                  <a:lnTo>
                    <a:pt x="66014" y="51371"/>
                  </a:lnTo>
                  <a:lnTo>
                    <a:pt x="60388" y="52578"/>
                  </a:lnTo>
                  <a:lnTo>
                    <a:pt x="56515" y="47764"/>
                  </a:lnTo>
                  <a:lnTo>
                    <a:pt x="56832" y="47117"/>
                  </a:lnTo>
                  <a:lnTo>
                    <a:pt x="58991" y="42659"/>
                  </a:lnTo>
                  <a:lnTo>
                    <a:pt x="68999" y="34861"/>
                  </a:lnTo>
                  <a:lnTo>
                    <a:pt x="74625" y="33667"/>
                  </a:lnTo>
                  <a:lnTo>
                    <a:pt x="78498" y="38481"/>
                  </a:lnTo>
                  <a:lnTo>
                    <a:pt x="78498" y="7569"/>
                  </a:lnTo>
                  <a:lnTo>
                    <a:pt x="76949" y="5372"/>
                  </a:lnTo>
                  <a:lnTo>
                    <a:pt x="72453" y="0"/>
                  </a:lnTo>
                  <a:lnTo>
                    <a:pt x="53174" y="215"/>
                  </a:lnTo>
                  <a:lnTo>
                    <a:pt x="40259" y="2540"/>
                  </a:lnTo>
                  <a:lnTo>
                    <a:pt x="40259" y="52070"/>
                  </a:lnTo>
                  <a:lnTo>
                    <a:pt x="39433" y="58127"/>
                  </a:lnTo>
                  <a:lnTo>
                    <a:pt x="33959" y="59867"/>
                  </a:lnTo>
                  <a:lnTo>
                    <a:pt x="21259" y="58089"/>
                  </a:lnTo>
                  <a:lnTo>
                    <a:pt x="16446" y="54914"/>
                  </a:lnTo>
                  <a:lnTo>
                    <a:pt x="17272" y="48856"/>
                  </a:lnTo>
                  <a:lnTo>
                    <a:pt x="22745" y="47117"/>
                  </a:lnTo>
                  <a:lnTo>
                    <a:pt x="35445" y="48895"/>
                  </a:lnTo>
                  <a:lnTo>
                    <a:pt x="40259" y="52070"/>
                  </a:lnTo>
                  <a:lnTo>
                    <a:pt x="40259" y="2540"/>
                  </a:lnTo>
                  <a:lnTo>
                    <a:pt x="1498" y="18783"/>
                  </a:lnTo>
                  <a:lnTo>
                    <a:pt x="0" y="40093"/>
                  </a:lnTo>
                  <a:lnTo>
                    <a:pt x="1206" y="51574"/>
                  </a:lnTo>
                  <a:lnTo>
                    <a:pt x="14986" y="89065"/>
                  </a:lnTo>
                  <a:lnTo>
                    <a:pt x="49237" y="118389"/>
                  </a:lnTo>
                  <a:lnTo>
                    <a:pt x="67843" y="119037"/>
                  </a:lnTo>
                  <a:lnTo>
                    <a:pt x="73875" y="116738"/>
                  </a:lnTo>
                  <a:lnTo>
                    <a:pt x="79349" y="113207"/>
                  </a:lnTo>
                  <a:lnTo>
                    <a:pt x="84201" y="108572"/>
                  </a:lnTo>
                  <a:lnTo>
                    <a:pt x="88379" y="102920"/>
                  </a:lnTo>
                  <a:lnTo>
                    <a:pt x="86931" y="98920"/>
                  </a:lnTo>
                  <a:lnTo>
                    <a:pt x="85178" y="94094"/>
                  </a:lnTo>
                  <a:lnTo>
                    <a:pt x="83388" y="86995"/>
                  </a:lnTo>
                  <a:lnTo>
                    <a:pt x="83019" y="85521"/>
                  </a:lnTo>
                  <a:lnTo>
                    <a:pt x="83019" y="86995"/>
                  </a:lnTo>
                  <a:lnTo>
                    <a:pt x="76009" y="84963"/>
                  </a:lnTo>
                  <a:lnTo>
                    <a:pt x="67513" y="84848"/>
                  </a:lnTo>
                  <a:lnTo>
                    <a:pt x="50215" y="89420"/>
                  </a:lnTo>
                  <a:lnTo>
                    <a:pt x="42951" y="93713"/>
                  </a:lnTo>
                  <a:lnTo>
                    <a:pt x="37985" y="98920"/>
                  </a:lnTo>
                  <a:lnTo>
                    <a:pt x="38074" y="91986"/>
                  </a:lnTo>
                  <a:lnTo>
                    <a:pt x="41452" y="85458"/>
                  </a:lnTo>
                  <a:lnTo>
                    <a:pt x="47561" y="80048"/>
                  </a:lnTo>
                  <a:lnTo>
                    <a:pt x="55854" y="76454"/>
                  </a:lnTo>
                  <a:lnTo>
                    <a:pt x="64897" y="75463"/>
                  </a:lnTo>
                  <a:lnTo>
                    <a:pt x="72999" y="77101"/>
                  </a:lnTo>
                  <a:lnTo>
                    <a:pt x="79324" y="81064"/>
                  </a:lnTo>
                  <a:lnTo>
                    <a:pt x="83019" y="86995"/>
                  </a:lnTo>
                  <a:lnTo>
                    <a:pt x="83019" y="85521"/>
                  </a:lnTo>
                  <a:lnTo>
                    <a:pt x="82791" y="84607"/>
                  </a:lnTo>
                  <a:lnTo>
                    <a:pt x="81445" y="75463"/>
                  </a:lnTo>
                  <a:lnTo>
                    <a:pt x="81305" y="74574"/>
                  </a:lnTo>
                  <a:lnTo>
                    <a:pt x="80797" y="64084"/>
                  </a:lnTo>
                  <a:lnTo>
                    <a:pt x="81000" y="59867"/>
                  </a:lnTo>
                  <a:lnTo>
                    <a:pt x="81292" y="53682"/>
                  </a:lnTo>
                  <a:lnTo>
                    <a:pt x="81445" y="52578"/>
                  </a:lnTo>
                  <a:lnTo>
                    <a:pt x="82740" y="43573"/>
                  </a:lnTo>
                  <a:lnTo>
                    <a:pt x="85115" y="33870"/>
                  </a:lnTo>
                  <a:lnTo>
                    <a:pt x="85191" y="33667"/>
                  </a:lnTo>
                  <a:lnTo>
                    <a:pt x="88404" y="24650"/>
                  </a:lnTo>
                  <a:close/>
                </a:path>
                <a:path w="188595" h="138430">
                  <a:moveTo>
                    <a:pt x="188417" y="64096"/>
                  </a:moveTo>
                  <a:lnTo>
                    <a:pt x="187998" y="56540"/>
                  </a:lnTo>
                  <a:lnTo>
                    <a:pt x="187756" y="51930"/>
                  </a:lnTo>
                  <a:lnTo>
                    <a:pt x="185775" y="40208"/>
                  </a:lnTo>
                  <a:lnTo>
                    <a:pt x="182524" y="29070"/>
                  </a:lnTo>
                  <a:lnTo>
                    <a:pt x="178041" y="18681"/>
                  </a:lnTo>
                  <a:lnTo>
                    <a:pt x="176390" y="15443"/>
                  </a:lnTo>
                  <a:lnTo>
                    <a:pt x="169494" y="14681"/>
                  </a:lnTo>
                  <a:lnTo>
                    <a:pt x="169494" y="62433"/>
                  </a:lnTo>
                  <a:lnTo>
                    <a:pt x="165696" y="66713"/>
                  </a:lnTo>
                  <a:lnTo>
                    <a:pt x="160642" y="68846"/>
                  </a:lnTo>
                  <a:lnTo>
                    <a:pt x="160642" y="93205"/>
                  </a:lnTo>
                  <a:lnTo>
                    <a:pt x="158673" y="99860"/>
                  </a:lnTo>
                  <a:lnTo>
                    <a:pt x="153631" y="105283"/>
                  </a:lnTo>
                  <a:lnTo>
                    <a:pt x="146253" y="108940"/>
                  </a:lnTo>
                  <a:lnTo>
                    <a:pt x="137236" y="110274"/>
                  </a:lnTo>
                  <a:lnTo>
                    <a:pt x="128231" y="108940"/>
                  </a:lnTo>
                  <a:lnTo>
                    <a:pt x="120853" y="105283"/>
                  </a:lnTo>
                  <a:lnTo>
                    <a:pt x="115811" y="99860"/>
                  </a:lnTo>
                  <a:lnTo>
                    <a:pt x="113842" y="93205"/>
                  </a:lnTo>
                  <a:lnTo>
                    <a:pt x="120065" y="96951"/>
                  </a:lnTo>
                  <a:lnTo>
                    <a:pt x="128257" y="99237"/>
                  </a:lnTo>
                  <a:lnTo>
                    <a:pt x="146227" y="99237"/>
                  </a:lnTo>
                  <a:lnTo>
                    <a:pt x="154419" y="96951"/>
                  </a:lnTo>
                  <a:lnTo>
                    <a:pt x="160642" y="93205"/>
                  </a:lnTo>
                  <a:lnTo>
                    <a:pt x="160642" y="68846"/>
                  </a:lnTo>
                  <a:lnTo>
                    <a:pt x="153898" y="71666"/>
                  </a:lnTo>
                  <a:lnTo>
                    <a:pt x="148132" y="71386"/>
                  </a:lnTo>
                  <a:lnTo>
                    <a:pt x="145694" y="65760"/>
                  </a:lnTo>
                  <a:lnTo>
                    <a:pt x="149479" y="61480"/>
                  </a:lnTo>
                  <a:lnTo>
                    <a:pt x="161277" y="56540"/>
                  </a:lnTo>
                  <a:lnTo>
                    <a:pt x="167043" y="56807"/>
                  </a:lnTo>
                  <a:lnTo>
                    <a:pt x="169494" y="62433"/>
                  </a:lnTo>
                  <a:lnTo>
                    <a:pt x="169494" y="14681"/>
                  </a:lnTo>
                  <a:lnTo>
                    <a:pt x="154660" y="13004"/>
                  </a:lnTo>
                  <a:lnTo>
                    <a:pt x="136728" y="12319"/>
                  </a:lnTo>
                  <a:lnTo>
                    <a:pt x="128790" y="12623"/>
                  </a:lnTo>
                  <a:lnTo>
                    <a:pt x="128790" y="65760"/>
                  </a:lnTo>
                  <a:lnTo>
                    <a:pt x="126352" y="71386"/>
                  </a:lnTo>
                  <a:lnTo>
                    <a:pt x="120586" y="71666"/>
                  </a:lnTo>
                  <a:lnTo>
                    <a:pt x="108788" y="66713"/>
                  </a:lnTo>
                  <a:lnTo>
                    <a:pt x="104990" y="62433"/>
                  </a:lnTo>
                  <a:lnTo>
                    <a:pt x="107442" y="56807"/>
                  </a:lnTo>
                  <a:lnTo>
                    <a:pt x="113207" y="56540"/>
                  </a:lnTo>
                  <a:lnTo>
                    <a:pt x="125006" y="61480"/>
                  </a:lnTo>
                  <a:lnTo>
                    <a:pt x="128790" y="65760"/>
                  </a:lnTo>
                  <a:lnTo>
                    <a:pt x="128790" y="12623"/>
                  </a:lnTo>
                  <a:lnTo>
                    <a:pt x="91960" y="29070"/>
                  </a:lnTo>
                  <a:lnTo>
                    <a:pt x="86067" y="64096"/>
                  </a:lnTo>
                  <a:lnTo>
                    <a:pt x="90093" y="92951"/>
                  </a:lnTo>
                  <a:lnTo>
                    <a:pt x="101079" y="116547"/>
                  </a:lnTo>
                  <a:lnTo>
                    <a:pt x="117335" y="132473"/>
                  </a:lnTo>
                  <a:lnTo>
                    <a:pt x="137236" y="138315"/>
                  </a:lnTo>
                  <a:lnTo>
                    <a:pt x="157137" y="132473"/>
                  </a:lnTo>
                  <a:lnTo>
                    <a:pt x="173405" y="116547"/>
                  </a:lnTo>
                  <a:lnTo>
                    <a:pt x="176326" y="110274"/>
                  </a:lnTo>
                  <a:lnTo>
                    <a:pt x="184277" y="93205"/>
                  </a:lnTo>
                  <a:lnTo>
                    <a:pt x="184391" y="92951"/>
                  </a:lnTo>
                  <a:lnTo>
                    <a:pt x="187363" y="71666"/>
                  </a:lnTo>
                  <a:lnTo>
                    <a:pt x="188417" y="6409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32" name="object 320"/>
            <p:cNvSpPr/>
            <p:nvPr/>
          </p:nvSpPr>
          <p:spPr>
            <a:xfrm>
              <a:off x="8303513" y="2796771"/>
              <a:ext cx="253365" cy="253365"/>
            </a:xfrm>
            <a:custGeom>
              <a:avLst/>
              <a:gdLst/>
              <a:ahLst/>
              <a:cxnLst/>
              <a:rect l="0" t="0" r="0" b="0"/>
              <a:pathLst>
                <a:path w="253365" h="253364">
                  <a:moveTo>
                    <a:pt x="126619" y="0"/>
                  </a:moveTo>
                  <a:lnTo>
                    <a:pt x="77334" y="9948"/>
                  </a:lnTo>
                  <a:lnTo>
                    <a:pt x="37087" y="37080"/>
                  </a:lnTo>
                  <a:lnTo>
                    <a:pt x="9950" y="77323"/>
                  </a:lnTo>
                  <a:lnTo>
                    <a:pt x="0" y="126606"/>
                  </a:lnTo>
                  <a:lnTo>
                    <a:pt x="9950" y="175895"/>
                  </a:lnTo>
                  <a:lnTo>
                    <a:pt x="37087" y="216142"/>
                  </a:lnTo>
                  <a:lnTo>
                    <a:pt x="77334" y="243276"/>
                  </a:lnTo>
                  <a:lnTo>
                    <a:pt x="126619" y="253225"/>
                  </a:lnTo>
                  <a:lnTo>
                    <a:pt x="175903" y="243276"/>
                  </a:lnTo>
                  <a:lnTo>
                    <a:pt x="216150" y="216142"/>
                  </a:lnTo>
                  <a:lnTo>
                    <a:pt x="243287" y="175895"/>
                  </a:lnTo>
                  <a:lnTo>
                    <a:pt x="253238" y="126606"/>
                  </a:lnTo>
                  <a:lnTo>
                    <a:pt x="243287" y="77323"/>
                  </a:lnTo>
                  <a:lnTo>
                    <a:pt x="216150" y="37080"/>
                  </a:lnTo>
                  <a:lnTo>
                    <a:pt x="175903" y="9948"/>
                  </a:lnTo>
                  <a:lnTo>
                    <a:pt x="126619" y="0"/>
                  </a:lnTo>
                  <a:close/>
                </a:path>
              </a:pathLst>
            </a:custGeom>
            <a:solidFill>
              <a:srgbClr val="82CFC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33" name="object 321"/>
            <p:cNvSpPr/>
            <p:nvPr/>
          </p:nvSpPr>
          <p:spPr>
            <a:xfrm>
              <a:off x="8371154" y="2833382"/>
              <a:ext cx="118110" cy="180340"/>
            </a:xfrm>
            <a:custGeom>
              <a:avLst/>
              <a:gdLst/>
              <a:ahLst/>
              <a:cxnLst/>
              <a:rect l="0" t="0" r="0" b="0"/>
              <a:pathLst>
                <a:path w="118109" h="180339">
                  <a:moveTo>
                    <a:pt x="113665" y="139103"/>
                  </a:moveTo>
                  <a:lnTo>
                    <a:pt x="108546" y="139103"/>
                  </a:lnTo>
                  <a:lnTo>
                    <a:pt x="108546" y="119049"/>
                  </a:lnTo>
                  <a:lnTo>
                    <a:pt x="91922" y="119049"/>
                  </a:lnTo>
                  <a:lnTo>
                    <a:pt x="91922" y="139103"/>
                  </a:lnTo>
                  <a:lnTo>
                    <a:pt x="67513" y="139103"/>
                  </a:lnTo>
                  <a:lnTo>
                    <a:pt x="67513" y="119049"/>
                  </a:lnTo>
                  <a:lnTo>
                    <a:pt x="50888" y="119049"/>
                  </a:lnTo>
                  <a:lnTo>
                    <a:pt x="50888" y="139103"/>
                  </a:lnTo>
                  <a:lnTo>
                    <a:pt x="27508" y="139103"/>
                  </a:lnTo>
                  <a:lnTo>
                    <a:pt x="27508" y="119049"/>
                  </a:lnTo>
                  <a:lnTo>
                    <a:pt x="9321" y="119049"/>
                  </a:lnTo>
                  <a:lnTo>
                    <a:pt x="9321" y="139103"/>
                  </a:lnTo>
                  <a:lnTo>
                    <a:pt x="4279" y="139103"/>
                  </a:lnTo>
                  <a:lnTo>
                    <a:pt x="6870" y="144310"/>
                  </a:lnTo>
                  <a:lnTo>
                    <a:pt x="10185" y="149936"/>
                  </a:lnTo>
                  <a:lnTo>
                    <a:pt x="14274" y="155905"/>
                  </a:lnTo>
                  <a:lnTo>
                    <a:pt x="21691" y="165036"/>
                  </a:lnTo>
                  <a:lnTo>
                    <a:pt x="23139" y="168694"/>
                  </a:lnTo>
                  <a:lnTo>
                    <a:pt x="23393" y="175641"/>
                  </a:lnTo>
                  <a:lnTo>
                    <a:pt x="24561" y="178168"/>
                  </a:lnTo>
                  <a:lnTo>
                    <a:pt x="26479" y="179997"/>
                  </a:lnTo>
                  <a:lnTo>
                    <a:pt x="91465" y="179997"/>
                  </a:lnTo>
                  <a:lnTo>
                    <a:pt x="93383" y="178168"/>
                  </a:lnTo>
                  <a:lnTo>
                    <a:pt x="94538" y="175641"/>
                  </a:lnTo>
                  <a:lnTo>
                    <a:pt x="94805" y="168694"/>
                  </a:lnTo>
                  <a:lnTo>
                    <a:pt x="96253" y="165036"/>
                  </a:lnTo>
                  <a:lnTo>
                    <a:pt x="103670" y="155905"/>
                  </a:lnTo>
                  <a:lnTo>
                    <a:pt x="107759" y="149936"/>
                  </a:lnTo>
                  <a:lnTo>
                    <a:pt x="111074" y="144310"/>
                  </a:lnTo>
                  <a:lnTo>
                    <a:pt x="113665" y="139103"/>
                  </a:lnTo>
                  <a:close/>
                </a:path>
                <a:path w="118109" h="180339">
                  <a:moveTo>
                    <a:pt x="117944" y="121653"/>
                  </a:moveTo>
                  <a:lnTo>
                    <a:pt x="86753" y="76415"/>
                  </a:lnTo>
                  <a:lnTo>
                    <a:pt x="83680" y="70510"/>
                  </a:lnTo>
                  <a:lnTo>
                    <a:pt x="82029" y="64160"/>
                  </a:lnTo>
                  <a:lnTo>
                    <a:pt x="79121" y="39839"/>
                  </a:lnTo>
                  <a:lnTo>
                    <a:pt x="82664" y="24523"/>
                  </a:lnTo>
                  <a:lnTo>
                    <a:pt x="88112" y="16548"/>
                  </a:lnTo>
                  <a:lnTo>
                    <a:pt x="90944" y="14262"/>
                  </a:lnTo>
                  <a:lnTo>
                    <a:pt x="99072" y="9232"/>
                  </a:lnTo>
                  <a:lnTo>
                    <a:pt x="99072" y="6591"/>
                  </a:lnTo>
                  <a:lnTo>
                    <a:pt x="59258" y="12"/>
                  </a:lnTo>
                  <a:lnTo>
                    <a:pt x="59105" y="12"/>
                  </a:lnTo>
                  <a:lnTo>
                    <a:pt x="58966" y="12"/>
                  </a:lnTo>
                  <a:lnTo>
                    <a:pt x="58788" y="0"/>
                  </a:lnTo>
                  <a:lnTo>
                    <a:pt x="52971" y="127"/>
                  </a:lnTo>
                  <a:lnTo>
                    <a:pt x="18859" y="6591"/>
                  </a:lnTo>
                  <a:lnTo>
                    <a:pt x="18859" y="9232"/>
                  </a:lnTo>
                  <a:lnTo>
                    <a:pt x="37896" y="21069"/>
                  </a:lnTo>
                  <a:lnTo>
                    <a:pt x="42456" y="28536"/>
                  </a:lnTo>
                  <a:lnTo>
                    <a:pt x="34251" y="70510"/>
                  </a:lnTo>
                  <a:lnTo>
                    <a:pt x="5715" y="106591"/>
                  </a:lnTo>
                  <a:lnTo>
                    <a:pt x="2844" y="111620"/>
                  </a:lnTo>
                  <a:lnTo>
                    <a:pt x="495" y="119341"/>
                  </a:lnTo>
                  <a:lnTo>
                    <a:pt x="0" y="121653"/>
                  </a:lnTo>
                  <a:lnTo>
                    <a:pt x="0" y="126238"/>
                  </a:lnTo>
                  <a:lnTo>
                    <a:pt x="800" y="130327"/>
                  </a:lnTo>
                  <a:lnTo>
                    <a:pt x="2768" y="135458"/>
                  </a:lnTo>
                  <a:lnTo>
                    <a:pt x="5689" y="135458"/>
                  </a:lnTo>
                  <a:lnTo>
                    <a:pt x="5689" y="115404"/>
                  </a:lnTo>
                  <a:lnTo>
                    <a:pt x="31140" y="115404"/>
                  </a:lnTo>
                  <a:lnTo>
                    <a:pt x="31140" y="135458"/>
                  </a:lnTo>
                  <a:lnTo>
                    <a:pt x="47244" y="135458"/>
                  </a:lnTo>
                  <a:lnTo>
                    <a:pt x="47244" y="115404"/>
                  </a:lnTo>
                  <a:lnTo>
                    <a:pt x="71145" y="115404"/>
                  </a:lnTo>
                  <a:lnTo>
                    <a:pt x="71145" y="135458"/>
                  </a:lnTo>
                  <a:lnTo>
                    <a:pt x="88290" y="135458"/>
                  </a:lnTo>
                  <a:lnTo>
                    <a:pt x="88290" y="115404"/>
                  </a:lnTo>
                  <a:lnTo>
                    <a:pt x="112179" y="115404"/>
                  </a:lnTo>
                  <a:lnTo>
                    <a:pt x="112179" y="135458"/>
                  </a:lnTo>
                  <a:lnTo>
                    <a:pt x="115176" y="135458"/>
                  </a:lnTo>
                  <a:lnTo>
                    <a:pt x="117144" y="130327"/>
                  </a:lnTo>
                  <a:lnTo>
                    <a:pt x="117944" y="126238"/>
                  </a:lnTo>
                  <a:lnTo>
                    <a:pt x="117944" y="12165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3634" name="object 322"/>
          <p:cNvGrpSpPr/>
          <p:nvPr/>
        </p:nvGrpSpPr>
        <p:grpSpPr>
          <a:xfrm>
            <a:off x="5686425" y="5368729"/>
            <a:ext cx="444500" cy="444500"/>
            <a:chOff x="5686573" y="5349635"/>
            <a:chExt cx="444500" cy="444500"/>
          </a:xfrm>
        </p:grpSpPr>
        <p:sp>
          <p:nvSpPr>
            <p:cNvPr id="13635" name="object 323"/>
            <p:cNvSpPr/>
            <p:nvPr/>
          </p:nvSpPr>
          <p:spPr>
            <a:xfrm>
              <a:off x="5686573" y="5349635"/>
              <a:ext cx="444500" cy="444500"/>
            </a:xfrm>
            <a:custGeom>
              <a:avLst/>
              <a:gdLst/>
              <a:ahLst/>
              <a:cxnLst/>
              <a:rect l="0" t="0" r="0" b="0"/>
              <a:pathLst>
                <a:path w="444500" h="444500">
                  <a:moveTo>
                    <a:pt x="222059" y="0"/>
                  </a:moveTo>
                  <a:lnTo>
                    <a:pt x="177305" y="4511"/>
                  </a:lnTo>
                  <a:lnTo>
                    <a:pt x="135622" y="17450"/>
                  </a:lnTo>
                  <a:lnTo>
                    <a:pt x="97902" y="37923"/>
                  </a:lnTo>
                  <a:lnTo>
                    <a:pt x="65038" y="65039"/>
                  </a:lnTo>
                  <a:lnTo>
                    <a:pt x="37923" y="97905"/>
                  </a:lnTo>
                  <a:lnTo>
                    <a:pt x="17449" y="135627"/>
                  </a:lnTo>
                  <a:lnTo>
                    <a:pt x="4511" y="177314"/>
                  </a:lnTo>
                  <a:lnTo>
                    <a:pt x="0" y="222072"/>
                  </a:lnTo>
                  <a:lnTo>
                    <a:pt x="4511" y="266822"/>
                  </a:lnTo>
                  <a:lnTo>
                    <a:pt x="17449" y="308504"/>
                  </a:lnTo>
                  <a:lnTo>
                    <a:pt x="37923" y="346223"/>
                  </a:lnTo>
                  <a:lnTo>
                    <a:pt x="65038" y="379088"/>
                  </a:lnTo>
                  <a:lnTo>
                    <a:pt x="97902" y="406205"/>
                  </a:lnTo>
                  <a:lnTo>
                    <a:pt x="135622" y="426679"/>
                  </a:lnTo>
                  <a:lnTo>
                    <a:pt x="177305" y="439619"/>
                  </a:lnTo>
                  <a:lnTo>
                    <a:pt x="222059" y="444131"/>
                  </a:lnTo>
                  <a:lnTo>
                    <a:pt x="266813" y="439619"/>
                  </a:lnTo>
                  <a:lnTo>
                    <a:pt x="308496" y="426679"/>
                  </a:lnTo>
                  <a:lnTo>
                    <a:pt x="346216" y="406205"/>
                  </a:lnTo>
                  <a:lnTo>
                    <a:pt x="379080" y="379088"/>
                  </a:lnTo>
                  <a:lnTo>
                    <a:pt x="406195" y="346223"/>
                  </a:lnTo>
                  <a:lnTo>
                    <a:pt x="426669" y="308504"/>
                  </a:lnTo>
                  <a:lnTo>
                    <a:pt x="439607" y="266822"/>
                  </a:lnTo>
                  <a:lnTo>
                    <a:pt x="444119" y="222072"/>
                  </a:lnTo>
                  <a:lnTo>
                    <a:pt x="439607" y="177314"/>
                  </a:lnTo>
                  <a:lnTo>
                    <a:pt x="426669" y="135627"/>
                  </a:lnTo>
                  <a:lnTo>
                    <a:pt x="406195" y="97905"/>
                  </a:lnTo>
                  <a:lnTo>
                    <a:pt x="379080" y="65039"/>
                  </a:lnTo>
                  <a:lnTo>
                    <a:pt x="346216" y="37923"/>
                  </a:lnTo>
                  <a:lnTo>
                    <a:pt x="308496" y="17450"/>
                  </a:lnTo>
                  <a:lnTo>
                    <a:pt x="266813" y="4511"/>
                  </a:lnTo>
                  <a:lnTo>
                    <a:pt x="222059" y="0"/>
                  </a:lnTo>
                  <a:close/>
                </a:path>
              </a:pathLst>
            </a:custGeom>
            <a:solidFill>
              <a:srgbClr val="FBDD36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36" name="object 324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5743492" y="5466890"/>
              <a:ext cx="330425" cy="24257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3637" name="object 325"/>
          <p:cNvSpPr txBox="1"/>
          <p:nvPr/>
        </p:nvSpPr>
        <p:spPr>
          <a:xfrm>
            <a:off x="6197876" y="4849605"/>
            <a:ext cx="1067435" cy="15507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Market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uzaFOT Book"/>
              <a:cs typeface="PauzaFOT Book"/>
            </a:endParaRPr>
          </a:p>
          <a:p>
            <a:pPr marL="12700" marR="5080" lvl="0" indent="0" algn="l" defTabSz="914400" rtl="0" eaLnBrk="0" fontAlgn="auto" latinLnBrk="0" hangingPunct="0">
              <a:lnSpc>
                <a:spcPts val="4590"/>
              </a:lnSpc>
              <a:spcBef>
                <a:spcPts val="7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Theater </a:t>
            </a:r>
            <a:r>
              <a:rPr kumimoji="0" sz="2150" b="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Hospitals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3638" name="object 326"/>
          <p:cNvGrpSpPr/>
          <p:nvPr/>
        </p:nvGrpSpPr>
        <p:grpSpPr>
          <a:xfrm>
            <a:off x="5686425" y="6004925"/>
            <a:ext cx="412750" cy="412750"/>
            <a:chOff x="5686563" y="5948777"/>
            <a:chExt cx="412115" cy="412115"/>
          </a:xfrm>
        </p:grpSpPr>
        <p:sp>
          <p:nvSpPr>
            <p:cNvPr id="13639" name="object 327"/>
            <p:cNvSpPr/>
            <p:nvPr/>
          </p:nvSpPr>
          <p:spPr>
            <a:xfrm>
              <a:off x="5686563" y="5948777"/>
              <a:ext cx="412115" cy="412115"/>
            </a:xfrm>
            <a:custGeom>
              <a:avLst/>
              <a:gdLst/>
              <a:ahLst/>
              <a:cxnLst/>
              <a:rect l="0" t="0" r="0" b="0"/>
              <a:pathLst>
                <a:path w="412114" h="412114">
                  <a:moveTo>
                    <a:pt x="205981" y="0"/>
                  </a:moveTo>
                  <a:lnTo>
                    <a:pt x="158753" y="5439"/>
                  </a:lnTo>
                  <a:lnTo>
                    <a:pt x="115398" y="20934"/>
                  </a:lnTo>
                  <a:lnTo>
                    <a:pt x="77153" y="45248"/>
                  </a:lnTo>
                  <a:lnTo>
                    <a:pt x="45253" y="77145"/>
                  </a:lnTo>
                  <a:lnTo>
                    <a:pt x="20937" y="115388"/>
                  </a:lnTo>
                  <a:lnTo>
                    <a:pt x="5440" y="158741"/>
                  </a:lnTo>
                  <a:lnTo>
                    <a:pt x="0" y="205968"/>
                  </a:lnTo>
                  <a:lnTo>
                    <a:pt x="5440" y="253200"/>
                  </a:lnTo>
                  <a:lnTo>
                    <a:pt x="20937" y="296556"/>
                  </a:lnTo>
                  <a:lnTo>
                    <a:pt x="45253" y="334802"/>
                  </a:lnTo>
                  <a:lnTo>
                    <a:pt x="77153" y="366700"/>
                  </a:lnTo>
                  <a:lnTo>
                    <a:pt x="115398" y="391014"/>
                  </a:lnTo>
                  <a:lnTo>
                    <a:pt x="158753" y="406510"/>
                  </a:lnTo>
                  <a:lnTo>
                    <a:pt x="205981" y="411949"/>
                  </a:lnTo>
                  <a:lnTo>
                    <a:pt x="253208" y="406510"/>
                  </a:lnTo>
                  <a:lnTo>
                    <a:pt x="296563" y="391014"/>
                  </a:lnTo>
                  <a:lnTo>
                    <a:pt x="334809" y="366700"/>
                  </a:lnTo>
                  <a:lnTo>
                    <a:pt x="366708" y="334802"/>
                  </a:lnTo>
                  <a:lnTo>
                    <a:pt x="391025" y="296556"/>
                  </a:lnTo>
                  <a:lnTo>
                    <a:pt x="406522" y="253200"/>
                  </a:lnTo>
                  <a:lnTo>
                    <a:pt x="411962" y="205968"/>
                  </a:lnTo>
                  <a:lnTo>
                    <a:pt x="406522" y="158741"/>
                  </a:lnTo>
                  <a:lnTo>
                    <a:pt x="391025" y="115388"/>
                  </a:lnTo>
                  <a:lnTo>
                    <a:pt x="366708" y="77145"/>
                  </a:lnTo>
                  <a:lnTo>
                    <a:pt x="334809" y="45248"/>
                  </a:lnTo>
                  <a:lnTo>
                    <a:pt x="296563" y="20934"/>
                  </a:lnTo>
                  <a:lnTo>
                    <a:pt x="253208" y="5439"/>
                  </a:lnTo>
                  <a:lnTo>
                    <a:pt x="205981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40" name="object 328"/>
            <p:cNvSpPr/>
            <p:nvPr/>
          </p:nvSpPr>
          <p:spPr>
            <a:xfrm>
              <a:off x="5731073" y="5993285"/>
              <a:ext cx="323215" cy="323215"/>
            </a:xfrm>
            <a:custGeom>
              <a:avLst/>
              <a:gdLst/>
              <a:ahLst/>
              <a:cxnLst/>
              <a:rect l="0" t="0" r="0" b="0"/>
              <a:pathLst>
                <a:path w="323214" h="323214">
                  <a:moveTo>
                    <a:pt x="161467" y="0"/>
                  </a:moveTo>
                  <a:lnTo>
                    <a:pt x="113772" y="7158"/>
                  </a:lnTo>
                  <a:lnTo>
                    <a:pt x="71302" y="27487"/>
                  </a:lnTo>
                  <a:lnTo>
                    <a:pt x="36779" y="58862"/>
                  </a:lnTo>
                  <a:lnTo>
                    <a:pt x="12699" y="98615"/>
                  </a:lnTo>
                  <a:lnTo>
                    <a:pt x="798" y="145258"/>
                  </a:lnTo>
                  <a:lnTo>
                    <a:pt x="0" y="161467"/>
                  </a:lnTo>
                  <a:lnTo>
                    <a:pt x="798" y="177682"/>
                  </a:lnTo>
                  <a:lnTo>
                    <a:pt x="12699" y="224332"/>
                  </a:lnTo>
                  <a:lnTo>
                    <a:pt x="36779" y="264085"/>
                  </a:lnTo>
                  <a:lnTo>
                    <a:pt x="71302" y="295460"/>
                  </a:lnTo>
                  <a:lnTo>
                    <a:pt x="113772" y="315784"/>
                  </a:lnTo>
                  <a:lnTo>
                    <a:pt x="161467" y="322948"/>
                  </a:lnTo>
                  <a:lnTo>
                    <a:pt x="177682" y="322148"/>
                  </a:lnTo>
                  <a:lnTo>
                    <a:pt x="224332" y="310248"/>
                  </a:lnTo>
                  <a:lnTo>
                    <a:pt x="255306" y="292722"/>
                  </a:lnTo>
                  <a:lnTo>
                    <a:pt x="161467" y="292722"/>
                  </a:lnTo>
                  <a:lnTo>
                    <a:pt x="110432" y="282391"/>
                  </a:lnTo>
                  <a:lnTo>
                    <a:pt x="68710" y="254236"/>
                  </a:lnTo>
                  <a:lnTo>
                    <a:pt x="40556" y="212510"/>
                  </a:lnTo>
                  <a:lnTo>
                    <a:pt x="30225" y="161467"/>
                  </a:lnTo>
                  <a:lnTo>
                    <a:pt x="40556" y="110432"/>
                  </a:lnTo>
                  <a:lnTo>
                    <a:pt x="68710" y="68710"/>
                  </a:lnTo>
                  <a:lnTo>
                    <a:pt x="110432" y="40556"/>
                  </a:lnTo>
                  <a:lnTo>
                    <a:pt x="161467" y="30226"/>
                  </a:lnTo>
                  <a:lnTo>
                    <a:pt x="255306" y="30226"/>
                  </a:lnTo>
                  <a:lnTo>
                    <a:pt x="251640" y="27487"/>
                  </a:lnTo>
                  <a:lnTo>
                    <a:pt x="209168" y="7158"/>
                  </a:lnTo>
                  <a:lnTo>
                    <a:pt x="177682" y="798"/>
                  </a:lnTo>
                  <a:lnTo>
                    <a:pt x="161467" y="0"/>
                  </a:lnTo>
                  <a:close/>
                </a:path>
                <a:path w="323214" h="323214">
                  <a:moveTo>
                    <a:pt x="255306" y="30226"/>
                  </a:moveTo>
                  <a:lnTo>
                    <a:pt x="161467" y="30226"/>
                  </a:lnTo>
                  <a:lnTo>
                    <a:pt x="212510" y="40556"/>
                  </a:lnTo>
                  <a:lnTo>
                    <a:pt x="254236" y="68710"/>
                  </a:lnTo>
                  <a:lnTo>
                    <a:pt x="282391" y="110432"/>
                  </a:lnTo>
                  <a:lnTo>
                    <a:pt x="292722" y="161467"/>
                  </a:lnTo>
                  <a:lnTo>
                    <a:pt x="282391" y="212510"/>
                  </a:lnTo>
                  <a:lnTo>
                    <a:pt x="254236" y="254236"/>
                  </a:lnTo>
                  <a:lnTo>
                    <a:pt x="212510" y="282391"/>
                  </a:lnTo>
                  <a:lnTo>
                    <a:pt x="161467" y="292722"/>
                  </a:lnTo>
                  <a:lnTo>
                    <a:pt x="255306" y="292722"/>
                  </a:lnTo>
                  <a:lnTo>
                    <a:pt x="286168" y="264085"/>
                  </a:lnTo>
                  <a:lnTo>
                    <a:pt x="310248" y="224332"/>
                  </a:lnTo>
                  <a:lnTo>
                    <a:pt x="322148" y="177682"/>
                  </a:lnTo>
                  <a:lnTo>
                    <a:pt x="322948" y="161467"/>
                  </a:lnTo>
                  <a:lnTo>
                    <a:pt x="322148" y="145258"/>
                  </a:lnTo>
                  <a:lnTo>
                    <a:pt x="310248" y="98615"/>
                  </a:lnTo>
                  <a:lnTo>
                    <a:pt x="286168" y="58862"/>
                  </a:lnTo>
                  <a:lnTo>
                    <a:pt x="264080" y="36779"/>
                  </a:lnTo>
                  <a:lnTo>
                    <a:pt x="255306" y="3022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41" name="object 329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5827690" y="6078090"/>
              <a:ext cx="129705" cy="153339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3642" name="object 330"/>
          <p:cNvGrpSpPr/>
          <p:nvPr/>
        </p:nvGrpSpPr>
        <p:grpSpPr>
          <a:xfrm>
            <a:off x="1663700" y="4776788"/>
            <a:ext cx="431800" cy="431800"/>
            <a:chOff x="1663772" y="4776221"/>
            <a:chExt cx="432434" cy="432434"/>
          </a:xfrm>
        </p:grpSpPr>
        <p:sp>
          <p:nvSpPr>
            <p:cNvPr id="13643" name="object 331"/>
            <p:cNvSpPr/>
            <p:nvPr/>
          </p:nvSpPr>
          <p:spPr>
            <a:xfrm>
              <a:off x="1663772" y="4776221"/>
              <a:ext cx="432434" cy="432434"/>
            </a:xfrm>
            <a:custGeom>
              <a:avLst/>
              <a:gdLst/>
              <a:ahLst/>
              <a:cxnLst/>
              <a:rect l="0" t="0" r="0" b="0"/>
              <a:pathLst>
                <a:path w="432434" h="432434">
                  <a:moveTo>
                    <a:pt x="216090" y="0"/>
                  </a:moveTo>
                  <a:lnTo>
                    <a:pt x="166543" y="5706"/>
                  </a:lnTo>
                  <a:lnTo>
                    <a:pt x="121060" y="21961"/>
                  </a:lnTo>
                  <a:lnTo>
                    <a:pt x="80937" y="47468"/>
                  </a:lnTo>
                  <a:lnTo>
                    <a:pt x="47473" y="80929"/>
                  </a:lnTo>
                  <a:lnTo>
                    <a:pt x="21963" y="121049"/>
                  </a:lnTo>
                  <a:lnTo>
                    <a:pt x="5707" y="166531"/>
                  </a:lnTo>
                  <a:lnTo>
                    <a:pt x="0" y="216077"/>
                  </a:lnTo>
                  <a:lnTo>
                    <a:pt x="5707" y="265624"/>
                  </a:lnTo>
                  <a:lnTo>
                    <a:pt x="21963" y="311108"/>
                  </a:lnTo>
                  <a:lnTo>
                    <a:pt x="47473" y="351230"/>
                  </a:lnTo>
                  <a:lnTo>
                    <a:pt x="80937" y="384695"/>
                  </a:lnTo>
                  <a:lnTo>
                    <a:pt x="121060" y="410204"/>
                  </a:lnTo>
                  <a:lnTo>
                    <a:pt x="166543" y="426461"/>
                  </a:lnTo>
                  <a:lnTo>
                    <a:pt x="216090" y="432168"/>
                  </a:lnTo>
                  <a:lnTo>
                    <a:pt x="265637" y="426461"/>
                  </a:lnTo>
                  <a:lnTo>
                    <a:pt x="311120" y="410204"/>
                  </a:lnTo>
                  <a:lnTo>
                    <a:pt x="351243" y="384695"/>
                  </a:lnTo>
                  <a:lnTo>
                    <a:pt x="384707" y="351230"/>
                  </a:lnTo>
                  <a:lnTo>
                    <a:pt x="410217" y="311108"/>
                  </a:lnTo>
                  <a:lnTo>
                    <a:pt x="426473" y="265624"/>
                  </a:lnTo>
                  <a:lnTo>
                    <a:pt x="432181" y="216077"/>
                  </a:lnTo>
                  <a:lnTo>
                    <a:pt x="426473" y="166531"/>
                  </a:lnTo>
                  <a:lnTo>
                    <a:pt x="410217" y="121049"/>
                  </a:lnTo>
                  <a:lnTo>
                    <a:pt x="384707" y="80929"/>
                  </a:lnTo>
                  <a:lnTo>
                    <a:pt x="351243" y="47468"/>
                  </a:lnTo>
                  <a:lnTo>
                    <a:pt x="311120" y="21961"/>
                  </a:lnTo>
                  <a:lnTo>
                    <a:pt x="265637" y="5706"/>
                  </a:lnTo>
                  <a:lnTo>
                    <a:pt x="216090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44" name="object 332"/>
            <p:cNvSpPr/>
            <p:nvPr/>
          </p:nvSpPr>
          <p:spPr>
            <a:xfrm>
              <a:off x="1723119" y="4871135"/>
              <a:ext cx="340360" cy="242570"/>
            </a:xfrm>
            <a:custGeom>
              <a:avLst/>
              <a:gdLst/>
              <a:ahLst/>
              <a:cxnLst/>
              <a:rect l="0" t="0" r="0" b="0"/>
              <a:pathLst>
                <a:path w="340360" h="242570">
                  <a:moveTo>
                    <a:pt x="170014" y="0"/>
                  </a:moveTo>
                  <a:lnTo>
                    <a:pt x="0" y="68656"/>
                  </a:lnTo>
                  <a:lnTo>
                    <a:pt x="63" y="236816"/>
                  </a:lnTo>
                  <a:lnTo>
                    <a:pt x="5562" y="242328"/>
                  </a:lnTo>
                  <a:lnTo>
                    <a:pt x="19151" y="242328"/>
                  </a:lnTo>
                  <a:lnTo>
                    <a:pt x="24650" y="236816"/>
                  </a:lnTo>
                  <a:lnTo>
                    <a:pt x="24650" y="78613"/>
                  </a:lnTo>
                  <a:lnTo>
                    <a:pt x="170014" y="137312"/>
                  </a:lnTo>
                  <a:lnTo>
                    <a:pt x="340106" y="68656"/>
                  </a:lnTo>
                  <a:lnTo>
                    <a:pt x="170014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45" name="object 333"/>
            <p:cNvPicPr/>
            <p:nvPr/>
          </p:nvPicPr>
          <p:blipFill>
            <a:blip r:embed="rId17"/>
            <a:stretch>
              <a:fillRect/>
            </a:stretch>
          </p:blipFill>
          <p:spPr>
            <a:xfrm>
              <a:off x="1783508" y="4977451"/>
              <a:ext cx="219265" cy="970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3646" name="object 334"/>
          <p:cNvGrpSpPr/>
          <p:nvPr/>
        </p:nvGrpSpPr>
        <p:grpSpPr>
          <a:xfrm>
            <a:off x="5686425" y="4779963"/>
            <a:ext cx="425450" cy="425450"/>
            <a:chOff x="5686564" y="4780118"/>
            <a:chExt cx="424815" cy="424815"/>
          </a:xfrm>
        </p:grpSpPr>
        <p:sp>
          <p:nvSpPr>
            <p:cNvPr id="13647" name="object 335"/>
            <p:cNvSpPr/>
            <p:nvPr/>
          </p:nvSpPr>
          <p:spPr>
            <a:xfrm>
              <a:off x="5686564" y="4780118"/>
              <a:ext cx="424815" cy="424815"/>
            </a:xfrm>
            <a:custGeom>
              <a:avLst/>
              <a:gdLst/>
              <a:ahLst/>
              <a:cxnLst/>
              <a:rect l="0" t="0" r="0" b="0"/>
              <a:pathLst>
                <a:path w="424814" h="424814">
                  <a:moveTo>
                    <a:pt x="212178" y="0"/>
                  </a:moveTo>
                  <a:lnTo>
                    <a:pt x="163528" y="5603"/>
                  </a:lnTo>
                  <a:lnTo>
                    <a:pt x="118868" y="21566"/>
                  </a:lnTo>
                  <a:lnTo>
                    <a:pt x="79471" y="46613"/>
                  </a:lnTo>
                  <a:lnTo>
                    <a:pt x="46613" y="79471"/>
                  </a:lnTo>
                  <a:lnTo>
                    <a:pt x="21566" y="118868"/>
                  </a:lnTo>
                  <a:lnTo>
                    <a:pt x="5603" y="163528"/>
                  </a:lnTo>
                  <a:lnTo>
                    <a:pt x="0" y="212178"/>
                  </a:lnTo>
                  <a:lnTo>
                    <a:pt x="5603" y="260829"/>
                  </a:lnTo>
                  <a:lnTo>
                    <a:pt x="21566" y="305489"/>
                  </a:lnTo>
                  <a:lnTo>
                    <a:pt x="46613" y="344885"/>
                  </a:lnTo>
                  <a:lnTo>
                    <a:pt x="79471" y="377744"/>
                  </a:lnTo>
                  <a:lnTo>
                    <a:pt x="118868" y="402791"/>
                  </a:lnTo>
                  <a:lnTo>
                    <a:pt x="163528" y="418753"/>
                  </a:lnTo>
                  <a:lnTo>
                    <a:pt x="212178" y="424357"/>
                  </a:lnTo>
                  <a:lnTo>
                    <a:pt x="260829" y="418753"/>
                  </a:lnTo>
                  <a:lnTo>
                    <a:pt x="305489" y="402791"/>
                  </a:lnTo>
                  <a:lnTo>
                    <a:pt x="344885" y="377744"/>
                  </a:lnTo>
                  <a:lnTo>
                    <a:pt x="377744" y="344885"/>
                  </a:lnTo>
                  <a:lnTo>
                    <a:pt x="402791" y="305489"/>
                  </a:lnTo>
                  <a:lnTo>
                    <a:pt x="418753" y="260829"/>
                  </a:lnTo>
                  <a:lnTo>
                    <a:pt x="424357" y="212178"/>
                  </a:lnTo>
                  <a:lnTo>
                    <a:pt x="418753" y="163528"/>
                  </a:lnTo>
                  <a:lnTo>
                    <a:pt x="402791" y="118868"/>
                  </a:lnTo>
                  <a:lnTo>
                    <a:pt x="377744" y="79471"/>
                  </a:lnTo>
                  <a:lnTo>
                    <a:pt x="344885" y="46613"/>
                  </a:lnTo>
                  <a:lnTo>
                    <a:pt x="305489" y="21566"/>
                  </a:lnTo>
                  <a:lnTo>
                    <a:pt x="260829" y="5603"/>
                  </a:lnTo>
                  <a:lnTo>
                    <a:pt x="212178" y="0"/>
                  </a:lnTo>
                  <a:close/>
                </a:path>
              </a:pathLst>
            </a:custGeom>
            <a:solidFill>
              <a:srgbClr val="82CFC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48" name="object 336"/>
            <p:cNvPicPr/>
            <p:nvPr/>
          </p:nvPicPr>
          <p:blipFill>
            <a:blip r:embed="rId18"/>
            <a:stretch>
              <a:fillRect/>
            </a:stretch>
          </p:blipFill>
          <p:spPr>
            <a:xfrm>
              <a:off x="5799918" y="4841492"/>
              <a:ext cx="197650" cy="301609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3649" name="object 337"/>
          <p:cNvGrpSpPr/>
          <p:nvPr/>
        </p:nvGrpSpPr>
        <p:grpSpPr>
          <a:xfrm>
            <a:off x="1663700" y="5384506"/>
            <a:ext cx="430213" cy="430213"/>
            <a:chOff x="1663778" y="5356714"/>
            <a:chExt cx="430530" cy="430530"/>
          </a:xfrm>
        </p:grpSpPr>
        <p:sp>
          <p:nvSpPr>
            <p:cNvPr id="13650" name="object 338"/>
            <p:cNvSpPr/>
            <p:nvPr/>
          </p:nvSpPr>
          <p:spPr>
            <a:xfrm>
              <a:off x="1663778" y="5356714"/>
              <a:ext cx="430530" cy="430530"/>
            </a:xfrm>
            <a:custGeom>
              <a:avLst/>
              <a:gdLst/>
              <a:ahLst/>
              <a:cxnLst/>
              <a:rect l="0" t="0" r="0" b="0"/>
              <a:pathLst>
                <a:path w="430530" h="430529">
                  <a:moveTo>
                    <a:pt x="214985" y="0"/>
                  </a:moveTo>
                  <a:lnTo>
                    <a:pt x="165691" y="5677"/>
                  </a:lnTo>
                  <a:lnTo>
                    <a:pt x="120440" y="21851"/>
                  </a:lnTo>
                  <a:lnTo>
                    <a:pt x="80523" y="47230"/>
                  </a:lnTo>
                  <a:lnTo>
                    <a:pt x="47230" y="80523"/>
                  </a:lnTo>
                  <a:lnTo>
                    <a:pt x="21851" y="120440"/>
                  </a:lnTo>
                  <a:lnTo>
                    <a:pt x="5677" y="165691"/>
                  </a:lnTo>
                  <a:lnTo>
                    <a:pt x="0" y="214985"/>
                  </a:lnTo>
                  <a:lnTo>
                    <a:pt x="5677" y="264279"/>
                  </a:lnTo>
                  <a:lnTo>
                    <a:pt x="21851" y="309530"/>
                  </a:lnTo>
                  <a:lnTo>
                    <a:pt x="47230" y="349447"/>
                  </a:lnTo>
                  <a:lnTo>
                    <a:pt x="80523" y="382740"/>
                  </a:lnTo>
                  <a:lnTo>
                    <a:pt x="120440" y="408119"/>
                  </a:lnTo>
                  <a:lnTo>
                    <a:pt x="165691" y="424293"/>
                  </a:lnTo>
                  <a:lnTo>
                    <a:pt x="214985" y="429971"/>
                  </a:lnTo>
                  <a:lnTo>
                    <a:pt x="264279" y="424293"/>
                  </a:lnTo>
                  <a:lnTo>
                    <a:pt x="309530" y="408119"/>
                  </a:lnTo>
                  <a:lnTo>
                    <a:pt x="349447" y="382740"/>
                  </a:lnTo>
                  <a:lnTo>
                    <a:pt x="382740" y="349447"/>
                  </a:lnTo>
                  <a:lnTo>
                    <a:pt x="408119" y="309530"/>
                  </a:lnTo>
                  <a:lnTo>
                    <a:pt x="424293" y="264279"/>
                  </a:lnTo>
                  <a:lnTo>
                    <a:pt x="429971" y="214985"/>
                  </a:lnTo>
                  <a:lnTo>
                    <a:pt x="424293" y="165691"/>
                  </a:lnTo>
                  <a:lnTo>
                    <a:pt x="408119" y="120440"/>
                  </a:lnTo>
                  <a:lnTo>
                    <a:pt x="382740" y="80523"/>
                  </a:lnTo>
                  <a:lnTo>
                    <a:pt x="349447" y="47230"/>
                  </a:lnTo>
                  <a:lnTo>
                    <a:pt x="309530" y="21851"/>
                  </a:lnTo>
                  <a:lnTo>
                    <a:pt x="264279" y="5677"/>
                  </a:lnTo>
                  <a:lnTo>
                    <a:pt x="214985" y="0"/>
                  </a:lnTo>
                  <a:close/>
                </a:path>
              </a:pathLst>
            </a:custGeom>
            <a:solidFill>
              <a:srgbClr val="FEC77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51" name="object 339"/>
            <p:cNvSpPr/>
            <p:nvPr/>
          </p:nvSpPr>
          <p:spPr>
            <a:xfrm>
              <a:off x="1710985" y="5478242"/>
              <a:ext cx="335915" cy="103505"/>
            </a:xfrm>
            <a:custGeom>
              <a:avLst/>
              <a:gdLst/>
              <a:ahLst/>
              <a:cxnLst/>
              <a:rect l="0" t="0" r="0" b="0"/>
              <a:pathLst>
                <a:path w="335914" h="103504">
                  <a:moveTo>
                    <a:pt x="167779" y="0"/>
                  </a:moveTo>
                  <a:lnTo>
                    <a:pt x="102473" y="4052"/>
                  </a:lnTo>
                  <a:lnTo>
                    <a:pt x="49142" y="15105"/>
                  </a:lnTo>
                  <a:lnTo>
                    <a:pt x="13185" y="31498"/>
                  </a:lnTo>
                  <a:lnTo>
                    <a:pt x="0" y="51574"/>
                  </a:lnTo>
                  <a:lnTo>
                    <a:pt x="13185" y="71643"/>
                  </a:lnTo>
                  <a:lnTo>
                    <a:pt x="49142" y="88033"/>
                  </a:lnTo>
                  <a:lnTo>
                    <a:pt x="102473" y="99084"/>
                  </a:lnTo>
                  <a:lnTo>
                    <a:pt x="167779" y="103136"/>
                  </a:lnTo>
                  <a:lnTo>
                    <a:pt x="233085" y="99084"/>
                  </a:lnTo>
                  <a:lnTo>
                    <a:pt x="286416" y="88033"/>
                  </a:lnTo>
                  <a:lnTo>
                    <a:pt x="291759" y="85597"/>
                  </a:lnTo>
                  <a:lnTo>
                    <a:pt x="167779" y="85597"/>
                  </a:lnTo>
                  <a:lnTo>
                    <a:pt x="110692" y="82651"/>
                  </a:lnTo>
                  <a:lnTo>
                    <a:pt x="64074" y="74615"/>
                  </a:lnTo>
                  <a:lnTo>
                    <a:pt x="32644" y="62698"/>
                  </a:lnTo>
                  <a:lnTo>
                    <a:pt x="21120" y="48107"/>
                  </a:lnTo>
                  <a:lnTo>
                    <a:pt x="32644" y="33509"/>
                  </a:lnTo>
                  <a:lnTo>
                    <a:pt x="64074" y="21588"/>
                  </a:lnTo>
                  <a:lnTo>
                    <a:pt x="110692" y="13551"/>
                  </a:lnTo>
                  <a:lnTo>
                    <a:pt x="167779" y="10604"/>
                  </a:lnTo>
                  <a:lnTo>
                    <a:pt x="264700" y="10604"/>
                  </a:lnTo>
                  <a:lnTo>
                    <a:pt x="233085" y="4052"/>
                  </a:lnTo>
                  <a:lnTo>
                    <a:pt x="167779" y="0"/>
                  </a:lnTo>
                  <a:close/>
                </a:path>
                <a:path w="335914" h="103504">
                  <a:moveTo>
                    <a:pt x="264700" y="10604"/>
                  </a:moveTo>
                  <a:lnTo>
                    <a:pt x="167779" y="10604"/>
                  </a:lnTo>
                  <a:lnTo>
                    <a:pt x="224867" y="13551"/>
                  </a:lnTo>
                  <a:lnTo>
                    <a:pt x="271484" y="21588"/>
                  </a:lnTo>
                  <a:lnTo>
                    <a:pt x="302914" y="33509"/>
                  </a:lnTo>
                  <a:lnTo>
                    <a:pt x="314439" y="48107"/>
                  </a:lnTo>
                  <a:lnTo>
                    <a:pt x="302914" y="62698"/>
                  </a:lnTo>
                  <a:lnTo>
                    <a:pt x="271484" y="74615"/>
                  </a:lnTo>
                  <a:lnTo>
                    <a:pt x="224867" y="82651"/>
                  </a:lnTo>
                  <a:lnTo>
                    <a:pt x="167779" y="85597"/>
                  </a:lnTo>
                  <a:lnTo>
                    <a:pt x="291759" y="85597"/>
                  </a:lnTo>
                  <a:lnTo>
                    <a:pt x="322374" y="71643"/>
                  </a:lnTo>
                  <a:lnTo>
                    <a:pt x="335559" y="51574"/>
                  </a:lnTo>
                  <a:lnTo>
                    <a:pt x="322374" y="31498"/>
                  </a:lnTo>
                  <a:lnTo>
                    <a:pt x="286416" y="15105"/>
                  </a:lnTo>
                  <a:lnTo>
                    <a:pt x="264700" y="10604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52" name="object 340"/>
            <p:cNvPicPr/>
            <p:nvPr/>
          </p:nvPicPr>
          <p:blipFill>
            <a:blip r:embed="rId19"/>
            <a:stretch>
              <a:fillRect/>
            </a:stretch>
          </p:blipFill>
          <p:spPr>
            <a:xfrm>
              <a:off x="1711009" y="5439689"/>
              <a:ext cx="335513" cy="23753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3653" name="object 341"/>
            <p:cNvSpPr/>
            <p:nvPr/>
          </p:nvSpPr>
          <p:spPr>
            <a:xfrm>
              <a:off x="1711007" y="5449468"/>
              <a:ext cx="335915" cy="166370"/>
            </a:xfrm>
            <a:custGeom>
              <a:avLst/>
              <a:gdLst/>
              <a:ahLst/>
              <a:cxnLst/>
              <a:rect l="0" t="0" r="0" b="0"/>
              <a:pathLst>
                <a:path w="335914" h="166370">
                  <a:moveTo>
                    <a:pt x="108038" y="2870"/>
                  </a:moveTo>
                  <a:lnTo>
                    <a:pt x="75476" y="2870"/>
                  </a:lnTo>
                  <a:lnTo>
                    <a:pt x="75476" y="1333"/>
                  </a:lnTo>
                  <a:lnTo>
                    <a:pt x="74155" y="0"/>
                  </a:lnTo>
                  <a:lnTo>
                    <a:pt x="70878" y="0"/>
                  </a:lnTo>
                  <a:lnTo>
                    <a:pt x="69557" y="1333"/>
                  </a:lnTo>
                  <a:lnTo>
                    <a:pt x="69557" y="42913"/>
                  </a:lnTo>
                  <a:lnTo>
                    <a:pt x="70878" y="44234"/>
                  </a:lnTo>
                  <a:lnTo>
                    <a:pt x="74155" y="44234"/>
                  </a:lnTo>
                  <a:lnTo>
                    <a:pt x="75476" y="42913"/>
                  </a:lnTo>
                  <a:lnTo>
                    <a:pt x="75476" y="41275"/>
                  </a:lnTo>
                  <a:lnTo>
                    <a:pt x="75476" y="22860"/>
                  </a:lnTo>
                  <a:lnTo>
                    <a:pt x="108038" y="2870"/>
                  </a:lnTo>
                  <a:close/>
                </a:path>
                <a:path w="335914" h="166370">
                  <a:moveTo>
                    <a:pt x="285686" y="2870"/>
                  </a:moveTo>
                  <a:lnTo>
                    <a:pt x="253123" y="2870"/>
                  </a:lnTo>
                  <a:lnTo>
                    <a:pt x="253123" y="1333"/>
                  </a:lnTo>
                  <a:lnTo>
                    <a:pt x="251802" y="0"/>
                  </a:lnTo>
                  <a:lnTo>
                    <a:pt x="248526" y="0"/>
                  </a:lnTo>
                  <a:lnTo>
                    <a:pt x="247205" y="1333"/>
                  </a:lnTo>
                  <a:lnTo>
                    <a:pt x="247205" y="42913"/>
                  </a:lnTo>
                  <a:lnTo>
                    <a:pt x="248526" y="44234"/>
                  </a:lnTo>
                  <a:lnTo>
                    <a:pt x="251802" y="44234"/>
                  </a:lnTo>
                  <a:lnTo>
                    <a:pt x="253123" y="42913"/>
                  </a:lnTo>
                  <a:lnTo>
                    <a:pt x="253123" y="41275"/>
                  </a:lnTo>
                  <a:lnTo>
                    <a:pt x="253123" y="22860"/>
                  </a:lnTo>
                  <a:lnTo>
                    <a:pt x="285686" y="2870"/>
                  </a:lnTo>
                  <a:close/>
                </a:path>
                <a:path w="335914" h="166370">
                  <a:moveTo>
                    <a:pt x="335508" y="115633"/>
                  </a:moveTo>
                  <a:lnTo>
                    <a:pt x="313486" y="115633"/>
                  </a:lnTo>
                  <a:lnTo>
                    <a:pt x="297878" y="128739"/>
                  </a:lnTo>
                  <a:lnTo>
                    <a:pt x="265849" y="139306"/>
                  </a:lnTo>
                  <a:lnTo>
                    <a:pt x="221195" y="146354"/>
                  </a:lnTo>
                  <a:lnTo>
                    <a:pt x="167754" y="148920"/>
                  </a:lnTo>
                  <a:lnTo>
                    <a:pt x="114312" y="146354"/>
                  </a:lnTo>
                  <a:lnTo>
                    <a:pt x="69659" y="139306"/>
                  </a:lnTo>
                  <a:lnTo>
                    <a:pt x="37630" y="128739"/>
                  </a:lnTo>
                  <a:lnTo>
                    <a:pt x="22009" y="115633"/>
                  </a:lnTo>
                  <a:lnTo>
                    <a:pt x="0" y="115633"/>
                  </a:lnTo>
                  <a:lnTo>
                    <a:pt x="11734" y="133883"/>
                  </a:lnTo>
                  <a:lnTo>
                    <a:pt x="42456" y="149186"/>
                  </a:lnTo>
                  <a:lnTo>
                    <a:pt x="88163" y="160299"/>
                  </a:lnTo>
                  <a:lnTo>
                    <a:pt x="144805" y="165976"/>
                  </a:lnTo>
                  <a:lnTo>
                    <a:pt x="149999" y="160578"/>
                  </a:lnTo>
                  <a:lnTo>
                    <a:pt x="157289" y="157226"/>
                  </a:lnTo>
                  <a:lnTo>
                    <a:pt x="178206" y="157226"/>
                  </a:lnTo>
                  <a:lnTo>
                    <a:pt x="185496" y="160578"/>
                  </a:lnTo>
                  <a:lnTo>
                    <a:pt x="190690" y="165976"/>
                  </a:lnTo>
                  <a:lnTo>
                    <a:pt x="247332" y="160299"/>
                  </a:lnTo>
                  <a:lnTo>
                    <a:pt x="293039" y="149186"/>
                  </a:lnTo>
                  <a:lnTo>
                    <a:pt x="323773" y="133883"/>
                  </a:lnTo>
                  <a:lnTo>
                    <a:pt x="335508" y="11563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3654" name="object 342"/>
          <p:cNvGrpSpPr/>
          <p:nvPr/>
        </p:nvGrpSpPr>
        <p:grpSpPr>
          <a:xfrm>
            <a:off x="1663700" y="5982798"/>
            <a:ext cx="433388" cy="439737"/>
            <a:chOff x="1663404" y="5935005"/>
            <a:chExt cx="433070" cy="440055"/>
          </a:xfrm>
        </p:grpSpPr>
        <p:sp>
          <p:nvSpPr>
            <p:cNvPr id="13655" name="object 343"/>
            <p:cNvSpPr/>
            <p:nvPr/>
          </p:nvSpPr>
          <p:spPr>
            <a:xfrm>
              <a:off x="1663404" y="5941595"/>
              <a:ext cx="433070" cy="433070"/>
            </a:xfrm>
            <a:custGeom>
              <a:avLst/>
              <a:gdLst/>
              <a:ahLst/>
              <a:cxnLst/>
              <a:rect l="0" t="0" r="0" b="0"/>
              <a:pathLst>
                <a:path w="433069" h="433070">
                  <a:moveTo>
                    <a:pt x="216458" y="0"/>
                  </a:moveTo>
                  <a:lnTo>
                    <a:pt x="166827" y="5716"/>
                  </a:lnTo>
                  <a:lnTo>
                    <a:pt x="121266" y="21999"/>
                  </a:lnTo>
                  <a:lnTo>
                    <a:pt x="81075" y="47550"/>
                  </a:lnTo>
                  <a:lnTo>
                    <a:pt x="47554" y="81070"/>
                  </a:lnTo>
                  <a:lnTo>
                    <a:pt x="22001" y="121260"/>
                  </a:lnTo>
                  <a:lnTo>
                    <a:pt x="5716" y="166823"/>
                  </a:lnTo>
                  <a:lnTo>
                    <a:pt x="0" y="216458"/>
                  </a:lnTo>
                  <a:lnTo>
                    <a:pt x="5716" y="266090"/>
                  </a:lnTo>
                  <a:lnTo>
                    <a:pt x="22001" y="311651"/>
                  </a:lnTo>
                  <a:lnTo>
                    <a:pt x="47554" y="351841"/>
                  </a:lnTo>
                  <a:lnTo>
                    <a:pt x="81075" y="385363"/>
                  </a:lnTo>
                  <a:lnTo>
                    <a:pt x="121266" y="410916"/>
                  </a:lnTo>
                  <a:lnTo>
                    <a:pt x="166827" y="427200"/>
                  </a:lnTo>
                  <a:lnTo>
                    <a:pt x="216458" y="432917"/>
                  </a:lnTo>
                  <a:lnTo>
                    <a:pt x="266090" y="427200"/>
                  </a:lnTo>
                  <a:lnTo>
                    <a:pt x="311651" y="410916"/>
                  </a:lnTo>
                  <a:lnTo>
                    <a:pt x="351841" y="385363"/>
                  </a:lnTo>
                  <a:lnTo>
                    <a:pt x="385363" y="351841"/>
                  </a:lnTo>
                  <a:lnTo>
                    <a:pt x="410916" y="311651"/>
                  </a:lnTo>
                  <a:lnTo>
                    <a:pt x="427200" y="266090"/>
                  </a:lnTo>
                  <a:lnTo>
                    <a:pt x="432917" y="216458"/>
                  </a:lnTo>
                  <a:lnTo>
                    <a:pt x="427200" y="166823"/>
                  </a:lnTo>
                  <a:lnTo>
                    <a:pt x="410916" y="121260"/>
                  </a:lnTo>
                  <a:lnTo>
                    <a:pt x="385363" y="81070"/>
                  </a:lnTo>
                  <a:lnTo>
                    <a:pt x="351841" y="47550"/>
                  </a:lnTo>
                  <a:lnTo>
                    <a:pt x="311651" y="21999"/>
                  </a:lnTo>
                  <a:lnTo>
                    <a:pt x="266090" y="5716"/>
                  </a:lnTo>
                  <a:lnTo>
                    <a:pt x="216458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56" name="object 344"/>
            <p:cNvPicPr/>
            <p:nvPr/>
          </p:nvPicPr>
          <p:blipFill>
            <a:blip r:embed="rId20"/>
            <a:stretch>
              <a:fillRect/>
            </a:stretch>
          </p:blipFill>
          <p:spPr>
            <a:xfrm>
              <a:off x="1713726" y="5935005"/>
              <a:ext cx="332268" cy="36614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3657" name="object 345"/>
          <p:cNvSpPr txBox="1"/>
          <p:nvPr/>
        </p:nvSpPr>
        <p:spPr>
          <a:xfrm>
            <a:off x="1679370" y="1087110"/>
            <a:ext cx="3778750" cy="541058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ts val="4935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25</a:t>
            </a:r>
            <a:r>
              <a:rPr kumimoji="0" sz="4300" b="1" i="0" u="none" strike="noStrike" kern="1200" cap="none" spc="-50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300" b="1" i="0" u="none" strike="noStrike" kern="1200" cap="none" spc="-50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km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long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471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22</a:t>
            </a:r>
            <a:r>
              <a:rPr kumimoji="0" sz="4300" b="1" i="0" u="none" strike="noStrike" kern="1200" cap="none" spc="-49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300" b="1" i="0" u="none" strike="noStrike" kern="1200" cap="none" spc="-49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stations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471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8</a:t>
            </a:r>
            <a:r>
              <a:rPr sz="3600" b="1" spc="-16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</a:t>
            </a:r>
            <a:r>
              <a:rPr lang="en-US" sz="3600" b="1" spc="-16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transfer stations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471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</a:t>
            </a:r>
            <a:r>
              <a:rPr kumimoji="0" sz="4300" b="1" i="0" u="none" strike="noStrike" kern="1200" cap="none" spc="-49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300" b="1" i="0" u="none" strike="noStrike" kern="1200" cap="none" spc="-49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depot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493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9</a:t>
            </a:r>
            <a:r>
              <a:rPr kumimoji="0" sz="4300" b="1" i="0" u="none" strike="noStrike" kern="1200" cap="none" spc="-49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300" b="1" i="0" u="none" strike="noStrike" kern="1200" cap="none" spc="-49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municipalities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441325" marR="0" lvl="0" indent="0" algn="l" defTabSz="914400" rtl="0" eaLnBrk="0" fontAlgn="auto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 </a:t>
            </a: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Development</a:t>
            </a:r>
            <a:r>
              <a:rPr kumimoji="0" sz="2150" b="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areas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uzaFOT Book"/>
              <a:cs typeface="PauzaFOT Book"/>
            </a:endParaRPr>
          </a:p>
          <a:p>
            <a:pPr marL="464184" marR="765175" lvl="0" indent="0" algn="l" defTabSz="914400" rtl="0" eaLnBrk="0" fontAlgn="auto" latinLnBrk="0" hangingPunct="0">
              <a:lnSpc>
                <a:spcPct val="178500"/>
              </a:lnSpc>
              <a:spcBef>
                <a:spcPts val="17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 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Academic</a:t>
            </a:r>
            <a:r>
              <a:rPr kumimoji="0" lang="en-US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i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nstitutions</a:t>
            </a:r>
            <a:r>
              <a:rPr kumimoji="0" lang="en-US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     </a:t>
            </a:r>
            <a:r>
              <a:rPr lang="en-US"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 </a:t>
            </a:r>
          </a:p>
          <a:p>
            <a:pPr marL="464184" marR="765175" lvl="0" indent="0" algn="l" defTabSz="914400" rtl="0" eaLnBrk="0" fontAlgn="auto" latinLnBrk="0" hangingPunct="0">
              <a:lnSpc>
                <a:spcPct val="1785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  Sports stadium</a:t>
            </a:r>
            <a:endParaRPr sz="2150" spc="-1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ok"/>
            </a:endParaRPr>
          </a:p>
          <a:p>
            <a:pPr marL="464184" marR="0" lvl="0" indent="0" algn="l" defTabSz="914400" rtl="0" eaLnBrk="0" fontAlgn="auto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  </a:t>
            </a:r>
            <a:r>
              <a:rPr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Industrial / commercial zone</a:t>
            </a:r>
            <a:endParaRPr sz="2150" spc="-1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ok"/>
            </a:endParaRPr>
          </a:p>
        </p:txBody>
      </p:sp>
      <p:grpSp>
        <p:nvGrpSpPr>
          <p:cNvPr id="13658" name="object 346"/>
          <p:cNvGrpSpPr/>
          <p:nvPr/>
        </p:nvGrpSpPr>
        <p:grpSpPr>
          <a:xfrm>
            <a:off x="1663700" y="4260262"/>
            <a:ext cx="423863" cy="423863"/>
            <a:chOff x="1663397" y="4204289"/>
            <a:chExt cx="424180" cy="424180"/>
          </a:xfrm>
        </p:grpSpPr>
        <p:sp>
          <p:nvSpPr>
            <p:cNvPr id="13659" name="object 347"/>
            <p:cNvSpPr/>
            <p:nvPr/>
          </p:nvSpPr>
          <p:spPr>
            <a:xfrm>
              <a:off x="1663397" y="4204289"/>
              <a:ext cx="424180" cy="424180"/>
            </a:xfrm>
            <a:custGeom>
              <a:avLst/>
              <a:gdLst/>
              <a:ahLst/>
              <a:cxnLst/>
              <a:rect l="0" t="0" r="0" b="0"/>
              <a:pathLst>
                <a:path w="424180" h="424179">
                  <a:moveTo>
                    <a:pt x="211810" y="0"/>
                  </a:moveTo>
                  <a:lnTo>
                    <a:pt x="163244" y="5593"/>
                  </a:lnTo>
                  <a:lnTo>
                    <a:pt x="118661" y="21526"/>
                  </a:lnTo>
                  <a:lnTo>
                    <a:pt x="79333" y="46527"/>
                  </a:lnTo>
                  <a:lnTo>
                    <a:pt x="46532" y="79326"/>
                  </a:lnTo>
                  <a:lnTo>
                    <a:pt x="21528" y="118651"/>
                  </a:lnTo>
                  <a:lnTo>
                    <a:pt x="5594" y="163232"/>
                  </a:lnTo>
                  <a:lnTo>
                    <a:pt x="0" y="211797"/>
                  </a:lnTo>
                  <a:lnTo>
                    <a:pt x="5594" y="260364"/>
                  </a:lnTo>
                  <a:lnTo>
                    <a:pt x="21528" y="304946"/>
                  </a:lnTo>
                  <a:lnTo>
                    <a:pt x="46532" y="344274"/>
                  </a:lnTo>
                  <a:lnTo>
                    <a:pt x="79333" y="377076"/>
                  </a:lnTo>
                  <a:lnTo>
                    <a:pt x="118661" y="402079"/>
                  </a:lnTo>
                  <a:lnTo>
                    <a:pt x="163244" y="418014"/>
                  </a:lnTo>
                  <a:lnTo>
                    <a:pt x="211810" y="423608"/>
                  </a:lnTo>
                  <a:lnTo>
                    <a:pt x="260376" y="418014"/>
                  </a:lnTo>
                  <a:lnTo>
                    <a:pt x="304959" y="402079"/>
                  </a:lnTo>
                  <a:lnTo>
                    <a:pt x="344287" y="377076"/>
                  </a:lnTo>
                  <a:lnTo>
                    <a:pt x="377088" y="344274"/>
                  </a:lnTo>
                  <a:lnTo>
                    <a:pt x="402092" y="304946"/>
                  </a:lnTo>
                  <a:lnTo>
                    <a:pt x="418027" y="260364"/>
                  </a:lnTo>
                  <a:lnTo>
                    <a:pt x="423621" y="211797"/>
                  </a:lnTo>
                  <a:lnTo>
                    <a:pt x="418027" y="163232"/>
                  </a:lnTo>
                  <a:lnTo>
                    <a:pt x="402092" y="118651"/>
                  </a:lnTo>
                  <a:lnTo>
                    <a:pt x="377088" y="79326"/>
                  </a:lnTo>
                  <a:lnTo>
                    <a:pt x="344287" y="46527"/>
                  </a:lnTo>
                  <a:lnTo>
                    <a:pt x="304959" y="21526"/>
                  </a:lnTo>
                  <a:lnTo>
                    <a:pt x="260376" y="5593"/>
                  </a:lnTo>
                  <a:lnTo>
                    <a:pt x="211810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3660" name="object 348"/>
            <p:cNvPicPr/>
            <p:nvPr/>
          </p:nvPicPr>
          <p:blipFill>
            <a:blip r:embed="rId21"/>
            <a:stretch>
              <a:fillRect/>
            </a:stretch>
          </p:blipFill>
          <p:spPr>
            <a:xfrm>
              <a:off x="1734362" y="4269501"/>
              <a:ext cx="281692" cy="25718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4" name="מלבן 2">
            <a:extLst>
              <a:ext uri="{FF2B5EF4-FFF2-40B4-BE49-F238E27FC236}">
                <a16:creationId xmlns:a16="http://schemas.microsoft.com/office/drawing/2014/main" id="{782994D8-321B-94D4-1DC1-FBA4C45ED6DF}"/>
              </a:ext>
            </a:extLst>
          </p:cNvPr>
          <p:cNvSpPr/>
          <p:nvPr/>
        </p:nvSpPr>
        <p:spPr>
          <a:xfrm>
            <a:off x="1520686" y="376828"/>
            <a:ext cx="6121471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A004CD-867C-B5C3-11DA-C2527843C133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Metro Line M2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7" name="object 327"/>
          <p:cNvSpPr txBox="1"/>
          <p:nvPr/>
        </p:nvSpPr>
        <p:spPr>
          <a:xfrm>
            <a:off x="1655360" y="2385966"/>
            <a:ext cx="3922137" cy="403418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ts val="557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12</a:t>
            </a:r>
            <a:r>
              <a:rPr kumimoji="0" sz="485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5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ransfer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s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53670" marR="0" lvl="0" indent="0" algn="l" defTabSz="914400" rtl="0" eaLnBrk="0" fontAlgn="auto" latinLnBrk="0" hangingPunct="0">
              <a:lnSpc>
                <a:spcPts val="531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spc="-16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</a:t>
            </a:r>
            <a:r>
              <a:rPr kumimoji="0" sz="4850" b="1" i="0" u="none" strike="noStrike" kern="1200" cap="none" spc="-1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50" b="1" i="0" u="none" strike="noStrike" kern="1200" cap="none" spc="-1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d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epot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55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13</a:t>
            </a:r>
            <a:r>
              <a:rPr kumimoji="0" sz="4850" b="1" i="0" u="none" strike="noStrike" kern="1200" cap="none" spc="-55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50" b="1" i="0" u="none" strike="noStrike" kern="1200" cap="none" spc="-55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m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unicipalities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553720" marR="866775" lvl="0" indent="0" algn="l" defTabSz="914400" rtl="0" eaLnBrk="0" fontAlgn="auto" latinLnBrk="0" hangingPunct="0">
              <a:lnSpc>
                <a:spcPct val="173800"/>
              </a:lnSpc>
              <a:spcBef>
                <a:spcPts val="61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Hospitals </a:t>
            </a:r>
            <a:endParaRPr kumimoji="0" lang="en-US" sz="2150" b="0" i="0" u="none" strike="noStrike" kern="1200" cap="none" spc="-1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effectLst/>
              <a:uLnTx/>
              <a:uFillTx/>
              <a:latin typeface="PauzaFOT Book"/>
              <a:ea typeface="Arial"/>
              <a:cs typeface="PauzaFOT Book"/>
              <a:sym typeface="Wingdings" charset="2"/>
            </a:endParaRPr>
          </a:p>
          <a:p>
            <a:pPr marL="553720" marR="866775" lvl="0" indent="0" algn="l" defTabSz="914400" rtl="0" eaLnBrk="0" fontAlgn="auto" latinLnBrk="0" hangingPunct="0">
              <a:lnSpc>
                <a:spcPct val="173800"/>
              </a:lnSpc>
              <a:spcBef>
                <a:spcPts val="61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Employment</a:t>
            </a:r>
            <a:r>
              <a:rPr kumimoji="0" sz="2150" b="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Centers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553720" marR="0" lvl="0" indent="0" algn="l" defTabSz="914400" rtl="0" eaLnBrk="0" fontAlgn="auto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Industrial</a:t>
            </a:r>
            <a:r>
              <a:rPr kumimoji="0" sz="2150" b="0" i="0" u="none" strike="noStrike" kern="1200" cap="none" spc="-7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/</a:t>
            </a:r>
            <a:r>
              <a:rPr kumimoji="0" sz="2150" b="0" i="0" u="none" strike="noStrike" kern="1200" cap="none" spc="-7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commercial</a:t>
            </a:r>
            <a:r>
              <a:rPr kumimoji="0" sz="2150" b="0" i="0" u="none" strike="noStrike" kern="1200" cap="none" spc="-7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zone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362" name="object 2"/>
          <p:cNvGrpSpPr/>
          <p:nvPr/>
        </p:nvGrpSpPr>
        <p:grpSpPr>
          <a:xfrm>
            <a:off x="8148638" y="155575"/>
            <a:ext cx="3860800" cy="6548438"/>
            <a:chOff x="8148180" y="155079"/>
            <a:chExt cx="3860800" cy="6548120"/>
          </a:xfrm>
        </p:grpSpPr>
        <p:sp>
          <p:nvSpPr>
            <p:cNvPr id="15363" name="object 3"/>
            <p:cNvSpPr/>
            <p:nvPr/>
          </p:nvSpPr>
          <p:spPr>
            <a:xfrm>
              <a:off x="8178343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1C3E94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4" name="object 4"/>
            <p:cNvSpPr/>
            <p:nvPr/>
          </p:nvSpPr>
          <p:spPr>
            <a:xfrm>
              <a:off x="8178342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5" name="object 5"/>
            <p:cNvSpPr/>
            <p:nvPr/>
          </p:nvSpPr>
          <p:spPr>
            <a:xfrm>
              <a:off x="8178342" y="1613156"/>
              <a:ext cx="2566670" cy="2973070"/>
            </a:xfrm>
            <a:custGeom>
              <a:avLst/>
              <a:gdLst/>
              <a:ahLst/>
              <a:cxnLst/>
              <a:rect l="0" t="0" r="0" b="0"/>
              <a:pathLst>
                <a:path w="2566670" h="2973070">
                  <a:moveTo>
                    <a:pt x="0" y="2972816"/>
                  </a:moveTo>
                  <a:lnTo>
                    <a:pt x="1975525" y="2972816"/>
                  </a:lnTo>
                  <a:lnTo>
                    <a:pt x="1997406" y="2970065"/>
                  </a:lnTo>
                  <a:lnTo>
                    <a:pt x="2042216" y="2951491"/>
                  </a:lnTo>
                  <a:lnTo>
                    <a:pt x="2253452" y="2743898"/>
                  </a:lnTo>
                  <a:lnTo>
                    <a:pt x="2277901" y="2704807"/>
                  </a:lnTo>
                  <a:lnTo>
                    <a:pt x="2287768" y="2659773"/>
                  </a:lnTo>
                  <a:lnTo>
                    <a:pt x="2270788" y="1024128"/>
                  </a:lnTo>
                  <a:lnTo>
                    <a:pt x="2273223" y="1002135"/>
                  </a:lnTo>
                  <a:lnTo>
                    <a:pt x="2280229" y="978679"/>
                  </a:lnTo>
                  <a:lnTo>
                    <a:pt x="2290728" y="956564"/>
                  </a:lnTo>
                  <a:lnTo>
                    <a:pt x="2303643" y="938593"/>
                  </a:lnTo>
                  <a:lnTo>
                    <a:pt x="2533030" y="689267"/>
                  </a:lnTo>
                  <a:lnTo>
                    <a:pt x="2545985" y="671301"/>
                  </a:lnTo>
                  <a:lnTo>
                    <a:pt x="2556593" y="649185"/>
                  </a:lnTo>
                  <a:lnTo>
                    <a:pt x="2563761" y="625727"/>
                  </a:lnTo>
                  <a:lnTo>
                    <a:pt x="2566393" y="603732"/>
                  </a:lnTo>
                  <a:lnTo>
                    <a:pt x="2566393" y="404533"/>
                  </a:lnTo>
                  <a:lnTo>
                    <a:pt x="2556168" y="359492"/>
                  </a:lnTo>
                  <a:lnTo>
                    <a:pt x="2531570" y="320395"/>
                  </a:lnTo>
                  <a:lnTo>
                    <a:pt x="2246353" y="34861"/>
                  </a:lnTo>
                  <a:lnTo>
                    <a:pt x="2207285" y="10239"/>
                  </a:lnTo>
                  <a:lnTo>
                    <a:pt x="2162254" y="0"/>
                  </a:lnTo>
                  <a:lnTo>
                    <a:pt x="1771995" y="0"/>
                  </a:lnTo>
                  <a:lnTo>
                    <a:pt x="1726964" y="10239"/>
                  </a:lnTo>
                  <a:lnTo>
                    <a:pt x="1687896" y="34861"/>
                  </a:lnTo>
                  <a:lnTo>
                    <a:pt x="1449098" y="273926"/>
                  </a:lnTo>
                  <a:lnTo>
                    <a:pt x="1431682" y="287463"/>
                  </a:lnTo>
                  <a:lnTo>
                    <a:pt x="1410018" y="298548"/>
                  </a:lnTo>
                  <a:lnTo>
                    <a:pt x="1386867" y="306037"/>
                  </a:lnTo>
                  <a:lnTo>
                    <a:pt x="1364986" y="308787"/>
                  </a:lnTo>
                  <a:lnTo>
                    <a:pt x="54295" y="308787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6" name="object 6"/>
            <p:cNvSpPr/>
            <p:nvPr/>
          </p:nvSpPr>
          <p:spPr>
            <a:xfrm>
              <a:off x="8178342" y="2380946"/>
              <a:ext cx="1142365" cy="1214755"/>
            </a:xfrm>
            <a:custGeom>
              <a:avLst/>
              <a:gdLst/>
              <a:ahLst/>
              <a:cxnLst/>
              <a:rect l="0" t="0" r="0" b="0"/>
              <a:pathLst>
                <a:path w="1142365" h="1214754">
                  <a:moveTo>
                    <a:pt x="0" y="1214361"/>
                  </a:moveTo>
                  <a:lnTo>
                    <a:pt x="955397" y="1214361"/>
                  </a:lnTo>
                  <a:lnTo>
                    <a:pt x="968114" y="1212541"/>
                  </a:lnTo>
                  <a:lnTo>
                    <a:pt x="1002323" y="1191298"/>
                  </a:lnTo>
                  <a:lnTo>
                    <a:pt x="1124269" y="1033221"/>
                  </a:lnTo>
                  <a:lnTo>
                    <a:pt x="1140669" y="994157"/>
                  </a:lnTo>
                  <a:lnTo>
                    <a:pt x="1142074" y="981024"/>
                  </a:lnTo>
                  <a:lnTo>
                    <a:pt x="1142074" y="241084"/>
                  </a:lnTo>
                  <a:lnTo>
                    <a:pt x="1130619" y="200598"/>
                  </a:lnTo>
                  <a:lnTo>
                    <a:pt x="982994" y="22313"/>
                  </a:lnTo>
                  <a:lnTo>
                    <a:pt x="947931" y="1761"/>
                  </a:lnTo>
                  <a:lnTo>
                    <a:pt x="935140" y="0"/>
                  </a:lnTo>
                  <a:lnTo>
                    <a:pt x="0" y="0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7" name="object 7"/>
            <p:cNvSpPr/>
            <p:nvPr/>
          </p:nvSpPr>
          <p:spPr>
            <a:xfrm>
              <a:off x="8178342" y="740506"/>
              <a:ext cx="3800475" cy="4806950"/>
            </a:xfrm>
            <a:custGeom>
              <a:avLst/>
              <a:gdLst/>
              <a:ahLst/>
              <a:cxnLst/>
              <a:rect l="0" t="0" r="0" b="0"/>
              <a:pathLst>
                <a:path w="3800475" h="4806950">
                  <a:moveTo>
                    <a:pt x="0" y="4806784"/>
                  </a:moveTo>
                  <a:lnTo>
                    <a:pt x="1674697" y="4806784"/>
                  </a:lnTo>
                  <a:lnTo>
                    <a:pt x="2238843" y="4242003"/>
                  </a:lnTo>
                  <a:lnTo>
                    <a:pt x="2238843" y="3923576"/>
                  </a:lnTo>
                  <a:lnTo>
                    <a:pt x="2878009" y="3283686"/>
                  </a:lnTo>
                  <a:lnTo>
                    <a:pt x="3391140" y="3283686"/>
                  </a:lnTo>
                  <a:lnTo>
                    <a:pt x="3512666" y="3162033"/>
                  </a:lnTo>
                  <a:lnTo>
                    <a:pt x="3512666" y="2529649"/>
                  </a:lnTo>
                  <a:lnTo>
                    <a:pt x="3799991" y="2242019"/>
                  </a:lnTo>
                  <a:lnTo>
                    <a:pt x="3799991" y="1700517"/>
                  </a:lnTo>
                  <a:lnTo>
                    <a:pt x="2868497" y="767981"/>
                  </a:lnTo>
                  <a:lnTo>
                    <a:pt x="2847110" y="750425"/>
                  </a:lnTo>
                  <a:lnTo>
                    <a:pt x="2822934" y="737508"/>
                  </a:lnTo>
                  <a:lnTo>
                    <a:pt x="2796707" y="729534"/>
                  </a:lnTo>
                  <a:lnTo>
                    <a:pt x="2769170" y="726808"/>
                  </a:lnTo>
                  <a:lnTo>
                    <a:pt x="2207017" y="726808"/>
                  </a:lnTo>
                  <a:lnTo>
                    <a:pt x="2179481" y="724082"/>
                  </a:lnTo>
                  <a:lnTo>
                    <a:pt x="2153258" y="716108"/>
                  </a:lnTo>
                  <a:lnTo>
                    <a:pt x="2129082" y="703191"/>
                  </a:lnTo>
                  <a:lnTo>
                    <a:pt x="2107690" y="685634"/>
                  </a:lnTo>
                  <a:lnTo>
                    <a:pt x="1662886" y="240322"/>
                  </a:lnTo>
                  <a:lnTo>
                    <a:pt x="1463953" y="41173"/>
                  </a:lnTo>
                  <a:lnTo>
                    <a:pt x="1442566" y="23617"/>
                  </a:lnTo>
                  <a:lnTo>
                    <a:pt x="1418390" y="10699"/>
                  </a:lnTo>
                  <a:lnTo>
                    <a:pt x="1392163" y="2725"/>
                  </a:lnTo>
                  <a:lnTo>
                    <a:pt x="1364626" y="0"/>
                  </a:lnTo>
                  <a:lnTo>
                    <a:pt x="48284" y="0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8" name="object 8"/>
            <p:cNvSpPr/>
            <p:nvPr/>
          </p:nvSpPr>
          <p:spPr>
            <a:xfrm>
              <a:off x="8178343" y="160081"/>
              <a:ext cx="83820" cy="3446779"/>
            </a:xfrm>
            <a:custGeom>
              <a:avLst/>
              <a:gdLst/>
              <a:ahLst/>
              <a:cxnLst/>
              <a:rect l="0" t="0" r="0" b="0"/>
              <a:pathLst>
                <a:path w="83820" h="3446779">
                  <a:moveTo>
                    <a:pt x="83243" y="0"/>
                  </a:moveTo>
                  <a:lnTo>
                    <a:pt x="31637" y="26634"/>
                  </a:lnTo>
                  <a:lnTo>
                    <a:pt x="8488" y="60964"/>
                  </a:lnTo>
                  <a:lnTo>
                    <a:pt x="0" y="102999"/>
                  </a:lnTo>
                  <a:lnTo>
                    <a:pt x="0" y="3446676"/>
                  </a:lnTo>
                  <a:lnTo>
                    <a:pt x="81998" y="3185899"/>
                  </a:lnTo>
                  <a:lnTo>
                    <a:pt x="83243" y="3177796"/>
                  </a:lnTo>
                  <a:lnTo>
                    <a:pt x="83243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69" name="object 9"/>
            <p:cNvSpPr/>
            <p:nvPr/>
          </p:nvSpPr>
          <p:spPr>
            <a:xfrm>
              <a:off x="8178343" y="184284"/>
              <a:ext cx="35560" cy="3270250"/>
            </a:xfrm>
            <a:custGeom>
              <a:avLst/>
              <a:gdLst/>
              <a:ahLst/>
              <a:cxnLst/>
              <a:rect l="0" t="0" r="0" b="0"/>
              <a:pathLst>
                <a:path w="35559" h="3270250">
                  <a:moveTo>
                    <a:pt x="35242" y="0"/>
                  </a:moveTo>
                  <a:lnTo>
                    <a:pt x="31637" y="2430"/>
                  </a:lnTo>
                  <a:lnTo>
                    <a:pt x="8488" y="36760"/>
                  </a:lnTo>
                  <a:lnTo>
                    <a:pt x="0" y="78795"/>
                  </a:lnTo>
                  <a:lnTo>
                    <a:pt x="0" y="3269811"/>
                  </a:lnTo>
                  <a:lnTo>
                    <a:pt x="34000" y="3161700"/>
                  </a:lnTo>
                  <a:lnTo>
                    <a:pt x="35242" y="3153599"/>
                  </a:lnTo>
                  <a:lnTo>
                    <a:pt x="35242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0" name="object 10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1" name="object 11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2" name="object 12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3" name="object 13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4" name="object 14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5" name="object 15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6" name="object 16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7" name="object 17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8" name="object 18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79" name="object 19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0" name="object 20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1" name="object 21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2" name="object 22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3" name="object 23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4" name="object 24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5" name="object 25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6" name="object 26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7" name="object 27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8" name="object 28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89" name="object 29"/>
            <p:cNvSpPr/>
            <p:nvPr/>
          </p:nvSpPr>
          <p:spPr>
            <a:xfrm>
              <a:off x="9169198" y="186707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0" name="object 30"/>
            <p:cNvSpPr/>
            <p:nvPr/>
          </p:nvSpPr>
          <p:spPr>
            <a:xfrm>
              <a:off x="9169198" y="186707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1" name="object 31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5"/>
                  </a:lnTo>
                  <a:lnTo>
                    <a:pt x="42011" y="40005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2" name="object 32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5"/>
                  </a:moveTo>
                  <a:lnTo>
                    <a:pt x="20002" y="40005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5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3" name="object 33"/>
            <p:cNvSpPr/>
            <p:nvPr/>
          </p:nvSpPr>
          <p:spPr>
            <a:xfrm>
              <a:off x="10397387" y="4289221"/>
              <a:ext cx="47625" cy="47625"/>
            </a:xfrm>
            <a:custGeom>
              <a:avLst/>
              <a:gdLst/>
              <a:ahLst/>
              <a:cxnLst/>
              <a:rect l="0" t="0" r="0" b="0"/>
              <a:pathLst>
                <a:path w="47625" h="47625">
                  <a:moveTo>
                    <a:pt x="47383" y="0"/>
                  </a:moveTo>
                  <a:lnTo>
                    <a:pt x="0" y="47383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4" name="object 34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5" name="object 35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6" name="object 36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97" name="object 37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398" name="object 3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216355" y="4525173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5399" name="object 3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411640" y="1843157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400" name="object 40"/>
          <p:cNvSpPr txBox="1"/>
          <p:nvPr/>
        </p:nvSpPr>
        <p:spPr>
          <a:xfrm>
            <a:off x="8423792" y="1791461"/>
            <a:ext cx="12255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401" name="object 41"/>
          <p:cNvGrpSpPr/>
          <p:nvPr/>
        </p:nvGrpSpPr>
        <p:grpSpPr>
          <a:xfrm>
            <a:off x="8355013" y="1873250"/>
            <a:ext cx="2809875" cy="2733675"/>
            <a:chOff x="8354292" y="1873180"/>
            <a:chExt cx="2809875" cy="2733040"/>
          </a:xfrm>
        </p:grpSpPr>
        <p:pic>
          <p:nvPicPr>
            <p:cNvPr id="15402" name="object 4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54292" y="4524090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403" name="object 43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4" name="object 44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5" name="object 45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6" name="object 46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7" name="object 47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8" name="object 48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09" name="object 49"/>
            <p:cNvSpPr/>
            <p:nvPr/>
          </p:nvSpPr>
          <p:spPr>
            <a:xfrm>
              <a:off x="10413260" y="4300946"/>
              <a:ext cx="59690" cy="39370"/>
            </a:xfrm>
            <a:custGeom>
              <a:avLst/>
              <a:gdLst/>
              <a:ahLst/>
              <a:cxnLst/>
              <a:rect l="0" t="0" r="0" b="0"/>
              <a:pathLst>
                <a:path w="59690" h="39370">
                  <a:moveTo>
                    <a:pt x="59270" y="0"/>
                  </a:moveTo>
                  <a:lnTo>
                    <a:pt x="0" y="0"/>
                  </a:lnTo>
                  <a:lnTo>
                    <a:pt x="0" y="39103"/>
                  </a:lnTo>
                  <a:lnTo>
                    <a:pt x="59270" y="39103"/>
                  </a:lnTo>
                  <a:lnTo>
                    <a:pt x="59270" y="0"/>
                  </a:lnTo>
                  <a:close/>
                </a:path>
              </a:pathLst>
            </a:custGeom>
            <a:solidFill>
              <a:srgbClr val="FEC52D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0" name="object 50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1" name="object 51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2" name="object 52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3" name="object 53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4" name="object 54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5" name="object 55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6" name="object 56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7" name="object 57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8" name="object 58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19" name="object 59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0" name="object 60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1" name="object 61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2" name="object 62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3" name="object 63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4" name="object 64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5" name="object 65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6" name="object 66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7" name="object 67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8" name="object 68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29" name="object 69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0" name="object 70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1" name="object 71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2" name="object 72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3" name="object 73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4" name="object 74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5" name="object 75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6" name="object 76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7" name="object 77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8" name="object 78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39" name="object 79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0" name="object 80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1" name="object 81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2" name="object 82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3" name="object 83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4" name="object 84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5" name="object 85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6" name="object 86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7" name="object 87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8" name="object 88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49" name="object 89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50" name="object 90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51" name="object 91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52" name="object 92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53" name="object 93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54" name="object 94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5455" name="object 95"/>
          <p:cNvSpPr txBox="1"/>
          <p:nvPr/>
        </p:nvSpPr>
        <p:spPr>
          <a:xfrm>
            <a:off x="8243075" y="4473645"/>
            <a:ext cx="380365" cy="2914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0" marR="5715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Bat</a:t>
            </a:r>
            <a:r>
              <a:rPr kumimoji="0" sz="850" b="1" i="0" u="none" strike="noStrike" kern="1200" cap="none" spc="-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Yam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456" name="object 96"/>
          <p:cNvSpPr txBox="1"/>
          <p:nvPr/>
        </p:nvSpPr>
        <p:spPr>
          <a:xfrm>
            <a:off x="11346535" y="4458474"/>
            <a:ext cx="299085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Ben</a:t>
            </a:r>
            <a:r>
              <a:rPr kumimoji="0" sz="4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Gurion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457" name="object 97"/>
          <p:cNvSpPr txBox="1"/>
          <p:nvPr/>
        </p:nvSpPr>
        <p:spPr>
          <a:xfrm>
            <a:off x="11203109" y="4482479"/>
            <a:ext cx="41910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4629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1275" b="0" i="0" u="none" strike="noStrike" kern="1200" cap="none" spc="0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r>
              <a:rPr kumimoji="0" sz="1275" b="0" i="0" u="none" strike="noStrike" kern="1200" cap="none" spc="494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Airport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458" name="object 98"/>
          <p:cNvSpPr txBox="1"/>
          <p:nvPr/>
        </p:nvSpPr>
        <p:spPr>
          <a:xfrm>
            <a:off x="9427287" y="4073964"/>
            <a:ext cx="29019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Holon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459" name="object 99"/>
          <p:cNvSpPr txBox="1"/>
          <p:nvPr/>
        </p:nvSpPr>
        <p:spPr>
          <a:xfrm>
            <a:off x="10824754" y="3260559"/>
            <a:ext cx="24701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</a:t>
            </a:r>
            <a:r>
              <a:rPr kumimoji="0" sz="350" b="0" i="0" u="none" strike="noStrike" kern="1200" cap="none" spc="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Eshkol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0" name="object 100"/>
          <p:cNvSpPr txBox="1"/>
          <p:nvPr/>
        </p:nvSpPr>
        <p:spPr>
          <a:xfrm>
            <a:off x="10307283" y="1934129"/>
            <a:ext cx="31178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Pinchas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Rosen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1" name="object 101"/>
          <p:cNvSpPr txBox="1"/>
          <p:nvPr/>
        </p:nvSpPr>
        <p:spPr>
          <a:xfrm rot="18960000">
            <a:off x="9987381" y="1736326"/>
            <a:ext cx="24607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2" name="object 102"/>
          <p:cNvSpPr txBox="1"/>
          <p:nvPr/>
        </p:nvSpPr>
        <p:spPr>
          <a:xfrm rot="18960000">
            <a:off x="8954802" y="1748872"/>
            <a:ext cx="23861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Glilot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3" name="object 103"/>
          <p:cNvSpPr txBox="1"/>
          <p:nvPr/>
        </p:nvSpPr>
        <p:spPr>
          <a:xfrm rot="18960000">
            <a:off x="8748713" y="1691844"/>
            <a:ext cx="413669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</a:t>
            </a:r>
            <a:r>
              <a:rPr kumimoji="0" sz="525" b="0" i="0" u="none" strike="noStrike" kern="1200" cap="none" spc="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aron</a:t>
            </a:r>
            <a:r>
              <a:rPr kumimoji="0" sz="525" b="0" i="0" u="none" strike="noStrike" kern="1200" cap="none" spc="44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4" name="object 104"/>
          <p:cNvSpPr txBox="1"/>
          <p:nvPr/>
        </p:nvSpPr>
        <p:spPr>
          <a:xfrm rot="18960000">
            <a:off x="9713820" y="4431684"/>
            <a:ext cx="2199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HaMelacha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5" name="object 105"/>
          <p:cNvSpPr txBox="1"/>
          <p:nvPr/>
        </p:nvSpPr>
        <p:spPr>
          <a:xfrm rot="18960000">
            <a:off x="9861981" y="4397840"/>
            <a:ext cx="31951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6" name="object 106"/>
          <p:cNvSpPr txBox="1"/>
          <p:nvPr/>
        </p:nvSpPr>
        <p:spPr>
          <a:xfrm rot="18960000">
            <a:off x="8885351" y="4402534"/>
            <a:ext cx="31449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Bat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Yam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eftal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7" name="object 107"/>
          <p:cNvSpPr txBox="1"/>
          <p:nvPr/>
        </p:nvSpPr>
        <p:spPr>
          <a:xfrm rot="18960000">
            <a:off x="9390768" y="4441774"/>
            <a:ext cx="20147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Golda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Meir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8" name="object 108"/>
          <p:cNvSpPr txBox="1"/>
          <p:nvPr/>
        </p:nvSpPr>
        <p:spPr>
          <a:xfrm rot="18960000">
            <a:off x="9544921" y="4427113"/>
            <a:ext cx="248089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69" name="object 109"/>
          <p:cNvSpPr txBox="1"/>
          <p:nvPr/>
        </p:nvSpPr>
        <p:spPr>
          <a:xfrm rot="18960000">
            <a:off x="8596585" y="4424047"/>
            <a:ext cx="254333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HaKomemiyu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0" name="object 110"/>
          <p:cNvSpPr txBox="1"/>
          <p:nvPr/>
        </p:nvSpPr>
        <p:spPr>
          <a:xfrm rot="18960000">
            <a:off x="9200855" y="4411568"/>
            <a:ext cx="27497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1" name="object 111"/>
          <p:cNvSpPr txBox="1"/>
          <p:nvPr/>
        </p:nvSpPr>
        <p:spPr>
          <a:xfrm>
            <a:off x="10507928" y="2131605"/>
            <a:ext cx="17145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HaArad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2" name="object 112"/>
          <p:cNvSpPr txBox="1"/>
          <p:nvPr/>
        </p:nvSpPr>
        <p:spPr>
          <a:xfrm rot="18960000">
            <a:off x="8595734" y="1740858"/>
            <a:ext cx="24981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Herzliya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3" name="object 113"/>
          <p:cNvSpPr txBox="1"/>
          <p:nvPr/>
        </p:nvSpPr>
        <p:spPr>
          <a:xfrm>
            <a:off x="10703259" y="2324629"/>
            <a:ext cx="41084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 Arye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Stadium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4" name="object 114"/>
          <p:cNvSpPr txBox="1"/>
          <p:nvPr/>
        </p:nvSpPr>
        <p:spPr>
          <a:xfrm>
            <a:off x="10824724" y="3546456"/>
            <a:ext cx="36639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Shlomo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HaMelech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5" name="object 115"/>
          <p:cNvSpPr txBox="1"/>
          <p:nvPr/>
        </p:nvSpPr>
        <p:spPr>
          <a:xfrm>
            <a:off x="10641121" y="3806569"/>
            <a:ext cx="994410" cy="3683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4925" rIns="0" bIns="0" rtlCol="0">
            <a:spAutoFit/>
          </a:bodyPr>
          <a:lstStyle/>
          <a:p>
            <a:pPr marL="196850" marR="0" lvl="0" indent="0" algn="l" defTabSz="914400" rtl="0" eaLnBrk="0" fontAlgn="auto" latinLnBrk="0" hangingPunct="0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Hashomer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356235" marR="0" lvl="0" indent="0" algn="l" defTabSz="914400" rtl="0" eaLnBrk="0" fontAlgn="auto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Yehud-</a:t>
            </a: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Monoson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4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Yigal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6" name="object 116"/>
          <p:cNvSpPr txBox="1"/>
          <p:nvPr/>
        </p:nvSpPr>
        <p:spPr>
          <a:xfrm>
            <a:off x="10286234" y="4440697"/>
            <a:ext cx="267970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Ariel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Sharon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7" name="object 117"/>
          <p:cNvSpPr txBox="1"/>
          <p:nvPr/>
        </p:nvSpPr>
        <p:spPr>
          <a:xfrm>
            <a:off x="10195708" y="4237699"/>
            <a:ext cx="21526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Bikat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Ono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478" name="object 118"/>
          <p:cNvSpPr txBox="1"/>
          <p:nvPr/>
        </p:nvSpPr>
        <p:spPr>
          <a:xfrm rot="18900000">
            <a:off x="11131848" y="4440316"/>
            <a:ext cx="20329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Terminal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479" name="object 119"/>
          <p:cNvGrpSpPr/>
          <p:nvPr/>
        </p:nvGrpSpPr>
        <p:grpSpPr>
          <a:xfrm>
            <a:off x="8537575" y="2517775"/>
            <a:ext cx="3182938" cy="1450975"/>
            <a:chOff x="8536922" y="2517114"/>
            <a:chExt cx="3183255" cy="1450975"/>
          </a:xfrm>
        </p:grpSpPr>
        <p:sp>
          <p:nvSpPr>
            <p:cNvPr id="15480" name="object 120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1" name="object 121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2" name="object 122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3" name="object 123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4" name="object 124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5" name="object 125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6" name="object 126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7" name="object 127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8" name="object 128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89" name="object 129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90" name="object 130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491" name="object 13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978943" y="3119296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5492" name="object 132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495238" y="3119395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493" name="object 133"/>
            <p:cNvSpPr/>
            <p:nvPr/>
          </p:nvSpPr>
          <p:spPr>
            <a:xfrm>
              <a:off x="10012080" y="3138947"/>
              <a:ext cx="657860" cy="0"/>
            </a:xfrm>
            <a:custGeom>
              <a:avLst/>
              <a:gdLst/>
              <a:ahLst/>
              <a:cxnLst/>
              <a:rect l="0" t="0" r="0" b="0"/>
              <a:pathLst>
                <a:path w="657859" h="21600">
                  <a:moveTo>
                    <a:pt x="657415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494" name="object 134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579781" y="2530866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495" name="object 135"/>
          <p:cNvSpPr txBox="1"/>
          <p:nvPr/>
        </p:nvSpPr>
        <p:spPr>
          <a:xfrm>
            <a:off x="11588386" y="2477501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pic>
        <p:nvPicPr>
          <p:cNvPr id="15496" name="object 136"/>
          <p:cNvPicPr/>
          <p:nvPr/>
        </p:nvPicPr>
        <p:blipFill>
          <a:blip r:embed="rId6"/>
          <a:stretch>
            <a:fillRect/>
          </a:stretch>
        </p:blipFill>
        <p:spPr>
          <a:xfrm>
            <a:off x="8491538" y="3892550"/>
            <a:ext cx="139700" cy="825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5497" name="object 137"/>
          <p:cNvSpPr txBox="1"/>
          <p:nvPr/>
        </p:nvSpPr>
        <p:spPr>
          <a:xfrm>
            <a:off x="8499828" y="3839850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498" name="object 138"/>
          <p:cNvGrpSpPr/>
          <p:nvPr/>
        </p:nvGrpSpPr>
        <p:grpSpPr>
          <a:xfrm>
            <a:off x="8545513" y="2659063"/>
            <a:ext cx="3119437" cy="1155700"/>
            <a:chOff x="8545180" y="2659077"/>
            <a:chExt cx="3119120" cy="1155700"/>
          </a:xfrm>
        </p:grpSpPr>
        <p:sp>
          <p:nvSpPr>
            <p:cNvPr id="15499" name="object 139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0" name="object 140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1" name="object 141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2" name="object 142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3" name="object 143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4" name="object 144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5" name="object 145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6" name="object 146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7" name="object 147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8" name="object 148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09" name="object 149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0" name="object 150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1" name="object 151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2" name="object 152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3" name="object 153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4" name="object 154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5" name="object 155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6" name="object 156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7" name="object 157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8" name="object 158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19" name="object 159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0" name="object 160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1" name="object 161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2" name="object 162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3" name="object 163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4" name="object 164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5" name="object 165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6" name="object 166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7" name="object 167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8" name="object 168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29" name="object 169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0" name="object 170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1" name="object 171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2" name="object 172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3" name="object 173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4" name="object 174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5" name="object 175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6" name="object 176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7" name="object 177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8" name="object 178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39" name="object 179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0" name="object 180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1" name="object 181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2" name="object 182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3" name="object 183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4" name="object 184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5" name="object 185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46" name="object 186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5547" name="object 187"/>
          <p:cNvSpPr txBox="1"/>
          <p:nvPr/>
        </p:nvSpPr>
        <p:spPr>
          <a:xfrm>
            <a:off x="10023455" y="2735341"/>
            <a:ext cx="410209" cy="140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Bnei</a:t>
            </a: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Brak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548" name="object 188"/>
          <p:cNvSpPr txBox="1"/>
          <p:nvPr/>
        </p:nvSpPr>
        <p:spPr>
          <a:xfrm>
            <a:off x="10824724" y="2551185"/>
            <a:ext cx="762000" cy="301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21590" rIns="0" bIns="0" rtlCol="0">
            <a:spAutoFit/>
          </a:bodyPr>
          <a:lstStyle/>
          <a:p>
            <a:pPr marL="14604" marR="0" lvl="0" indent="0" algn="l" defTabSz="914400" rtl="0" eaLnBrk="0" fontAlgn="auto" latinLnBrk="0" hangingPunct="0">
              <a:lnSpc>
                <a:spcPct val="100000"/>
              </a:lnSpc>
              <a:spcBef>
                <a:spcPts val="17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Kirayt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Arye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219075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Petah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Tikva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Beilinson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49" name="object 189"/>
          <p:cNvSpPr txBox="1"/>
          <p:nvPr/>
        </p:nvSpPr>
        <p:spPr>
          <a:xfrm rot="18960000">
            <a:off x="9400938" y="3015038"/>
            <a:ext cx="207660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Noga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0" name="object 190"/>
          <p:cNvSpPr txBox="1"/>
          <p:nvPr/>
        </p:nvSpPr>
        <p:spPr>
          <a:xfrm rot="18960000">
            <a:off x="9635847" y="3004534"/>
            <a:ext cx="23748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Katzenelson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1" name="object 191"/>
          <p:cNvSpPr txBox="1"/>
          <p:nvPr/>
        </p:nvSpPr>
        <p:spPr>
          <a:xfrm rot="18960000">
            <a:off x="9878469" y="3045817"/>
            <a:ext cx="123694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2" name="object 192"/>
          <p:cNvSpPr txBox="1"/>
          <p:nvPr/>
        </p:nvSpPr>
        <p:spPr>
          <a:xfrm rot="18960000">
            <a:off x="10113051" y="3021864"/>
            <a:ext cx="187276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Hazon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Ish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3" name="object 193"/>
          <p:cNvSpPr txBox="1"/>
          <p:nvPr/>
        </p:nvSpPr>
        <p:spPr>
          <a:xfrm rot="18960000">
            <a:off x="10992013" y="3004685"/>
            <a:ext cx="2261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4" name="object 194"/>
          <p:cNvSpPr txBox="1"/>
          <p:nvPr/>
        </p:nvSpPr>
        <p:spPr>
          <a:xfrm rot="18960000">
            <a:off x="11187874" y="3017150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Arlozorov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5" name="object 195"/>
          <p:cNvSpPr txBox="1"/>
          <p:nvPr/>
        </p:nvSpPr>
        <p:spPr>
          <a:xfrm rot="18960000">
            <a:off x="11353243" y="2967125"/>
            <a:ext cx="2348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6" name="object 196"/>
          <p:cNvSpPr txBox="1"/>
          <p:nvPr/>
        </p:nvSpPr>
        <p:spPr>
          <a:xfrm rot="18960000">
            <a:off x="11399940" y="3028791"/>
            <a:ext cx="1701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City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Hall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7" name="object 197"/>
          <p:cNvSpPr txBox="1"/>
          <p:nvPr/>
        </p:nvSpPr>
        <p:spPr>
          <a:xfrm>
            <a:off x="11669312" y="3043245"/>
            <a:ext cx="3346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8" name="object 198"/>
          <p:cNvSpPr txBox="1"/>
          <p:nvPr/>
        </p:nvSpPr>
        <p:spPr>
          <a:xfrm>
            <a:off x="11669322" y="2630427"/>
            <a:ext cx="3314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Sgula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59" name="object 199"/>
          <p:cNvSpPr txBox="1"/>
          <p:nvPr/>
        </p:nvSpPr>
        <p:spPr>
          <a:xfrm>
            <a:off x="11669298" y="2768863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0" name="object 200"/>
          <p:cNvSpPr txBox="1"/>
          <p:nvPr/>
        </p:nvSpPr>
        <p:spPr>
          <a:xfrm>
            <a:off x="11669276" y="2907550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1" name="object 201"/>
          <p:cNvSpPr txBox="1"/>
          <p:nvPr/>
        </p:nvSpPr>
        <p:spPr>
          <a:xfrm rot="18960000">
            <a:off x="10345268" y="3019283"/>
            <a:ext cx="19776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Kahneman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2" name="object 202"/>
          <p:cNvSpPr txBox="1"/>
          <p:nvPr/>
        </p:nvSpPr>
        <p:spPr>
          <a:xfrm rot="18960000">
            <a:off x="10538171" y="2986436"/>
            <a:ext cx="17872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3" name="object 203"/>
          <p:cNvSpPr txBox="1"/>
          <p:nvPr/>
        </p:nvSpPr>
        <p:spPr>
          <a:xfrm rot="18960000">
            <a:off x="10575206" y="3021607"/>
            <a:ext cx="18791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G.Shmuel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4" name="object 204"/>
          <p:cNvSpPr txBox="1"/>
          <p:nvPr/>
        </p:nvSpPr>
        <p:spPr>
          <a:xfrm rot="18960000">
            <a:off x="10818081" y="3004954"/>
            <a:ext cx="22060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Ganiim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5" name="object 205"/>
          <p:cNvSpPr txBox="1"/>
          <p:nvPr/>
        </p:nvSpPr>
        <p:spPr>
          <a:xfrm rot="18960000">
            <a:off x="9213518" y="3014872"/>
            <a:ext cx="186045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Hashalom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6" name="object 206"/>
          <p:cNvSpPr txBox="1"/>
          <p:nvPr/>
        </p:nvSpPr>
        <p:spPr>
          <a:xfrm>
            <a:off x="10450979" y="3212025"/>
            <a:ext cx="235585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3810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7" name="object 207"/>
          <p:cNvSpPr txBox="1"/>
          <p:nvPr/>
        </p:nvSpPr>
        <p:spPr>
          <a:xfrm>
            <a:off x="9885867" y="3194354"/>
            <a:ext cx="25527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Harav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8" name="object 208"/>
          <p:cNvSpPr txBox="1"/>
          <p:nvPr/>
        </p:nvSpPr>
        <p:spPr>
          <a:xfrm rot="18960000">
            <a:off x="8897237" y="2987274"/>
            <a:ext cx="28562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HaHashmona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im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69" name="object 209"/>
          <p:cNvSpPr txBox="1"/>
          <p:nvPr/>
        </p:nvSpPr>
        <p:spPr>
          <a:xfrm rot="18900000">
            <a:off x="8688911" y="3038261"/>
            <a:ext cx="142773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Habima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570" name="object 210"/>
          <p:cNvGrpSpPr/>
          <p:nvPr/>
        </p:nvGrpSpPr>
        <p:grpSpPr>
          <a:xfrm>
            <a:off x="8689975" y="3125788"/>
            <a:ext cx="261938" cy="30162"/>
            <a:chOff x="8690241" y="3125221"/>
            <a:chExt cx="262255" cy="29845"/>
          </a:xfrm>
        </p:grpSpPr>
        <p:sp>
          <p:nvSpPr>
            <p:cNvPr id="15571" name="object 211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72" name="object 212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73" name="object 213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74" name="object 214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5575" name="object 215"/>
          <p:cNvSpPr txBox="1"/>
          <p:nvPr/>
        </p:nvSpPr>
        <p:spPr>
          <a:xfrm>
            <a:off x="8288643" y="3146998"/>
            <a:ext cx="255904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Magen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David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76" name="object 216"/>
          <p:cNvSpPr txBox="1"/>
          <p:nvPr/>
        </p:nvSpPr>
        <p:spPr>
          <a:xfrm>
            <a:off x="8361948" y="3299083"/>
            <a:ext cx="1828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Carmelit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77" name="object 217"/>
          <p:cNvSpPr txBox="1"/>
          <p:nvPr/>
        </p:nvSpPr>
        <p:spPr>
          <a:xfrm>
            <a:off x="8209107" y="3755395"/>
            <a:ext cx="33591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Wolfson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78" name="object 218"/>
          <p:cNvSpPr txBox="1"/>
          <p:nvPr/>
        </p:nvSpPr>
        <p:spPr>
          <a:xfrm>
            <a:off x="8289283" y="3603252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Lagoyim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79" name="object 219"/>
          <p:cNvSpPr txBox="1"/>
          <p:nvPr/>
        </p:nvSpPr>
        <p:spPr>
          <a:xfrm>
            <a:off x="8379387" y="3451110"/>
            <a:ext cx="1657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Shlavim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80" name="object 220"/>
          <p:cNvSpPr txBox="1"/>
          <p:nvPr/>
        </p:nvSpPr>
        <p:spPr>
          <a:xfrm>
            <a:off x="9361464" y="3230626"/>
            <a:ext cx="382905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Giv'atayim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581" name="object 221"/>
          <p:cNvSpPr txBox="1"/>
          <p:nvPr/>
        </p:nvSpPr>
        <p:spPr>
          <a:xfrm>
            <a:off x="10044500" y="3332642"/>
            <a:ext cx="5092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Gan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582" name="object 222"/>
          <p:cNvSpPr txBox="1"/>
          <p:nvPr/>
        </p:nvSpPr>
        <p:spPr>
          <a:xfrm>
            <a:off x="11176732" y="3430513"/>
            <a:ext cx="292100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Kiryat</a:t>
            </a:r>
            <a:r>
              <a:rPr kumimoji="0" sz="450" b="1" i="0" u="none" strike="noStrike" kern="1200" cap="none" spc="6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Ono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15583" name="object 223"/>
          <p:cNvGrpSpPr/>
          <p:nvPr/>
        </p:nvGrpSpPr>
        <p:grpSpPr>
          <a:xfrm>
            <a:off x="8172450" y="149225"/>
            <a:ext cx="3840163" cy="6561138"/>
            <a:chOff x="8172000" y="148734"/>
            <a:chExt cx="3839845" cy="6560820"/>
          </a:xfrm>
        </p:grpSpPr>
        <p:sp>
          <p:nvSpPr>
            <p:cNvPr id="15584" name="object 224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85" name="object 225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86" name="object 226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87" name="object 227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88" name="object 228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89" name="object 229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90" name="object 230"/>
            <p:cNvSpPr/>
            <p:nvPr/>
          </p:nvSpPr>
          <p:spPr>
            <a:xfrm>
              <a:off x="9469276" y="5075691"/>
              <a:ext cx="111125" cy="219075"/>
            </a:xfrm>
            <a:custGeom>
              <a:avLst/>
              <a:gdLst/>
              <a:ahLst/>
              <a:cxnLst/>
              <a:rect l="0" t="0" r="0" b="0"/>
              <a:pathLst>
                <a:path w="111125" h="219075">
                  <a:moveTo>
                    <a:pt x="0" y="0"/>
                  </a:moveTo>
                  <a:lnTo>
                    <a:pt x="62788" y="62788"/>
                  </a:lnTo>
                  <a:lnTo>
                    <a:pt x="96854" y="112723"/>
                  </a:lnTo>
                  <a:lnTo>
                    <a:pt x="111023" y="165049"/>
                  </a:lnTo>
                  <a:lnTo>
                    <a:pt x="111023" y="219049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591" name="object 231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468526" y="5074941"/>
              <a:ext cx="238226" cy="22054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592" name="object 232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93" name="object 233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94" name="object 234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595" name="object 235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8172000" y="148734"/>
              <a:ext cx="3839273" cy="65605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596" name="object 236"/>
          <p:cNvSpPr txBox="1"/>
          <p:nvPr/>
        </p:nvSpPr>
        <p:spPr>
          <a:xfrm>
            <a:off x="11356973" y="1178104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97" name="object 237"/>
          <p:cNvSpPr txBox="1"/>
          <p:nvPr/>
        </p:nvSpPr>
        <p:spPr>
          <a:xfrm>
            <a:off x="9526889" y="6549417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98" name="object 238"/>
          <p:cNvSpPr txBox="1"/>
          <p:nvPr/>
        </p:nvSpPr>
        <p:spPr>
          <a:xfrm>
            <a:off x="11537020" y="5081096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599" name="object 239"/>
          <p:cNvSpPr txBox="1"/>
          <p:nvPr/>
        </p:nvSpPr>
        <p:spPr>
          <a:xfrm>
            <a:off x="8314479" y="2487616"/>
            <a:ext cx="59880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Tel </a:t>
            </a: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Aviv-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Yafo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00" name="object 240"/>
          <p:cNvSpPr txBox="1"/>
          <p:nvPr/>
        </p:nvSpPr>
        <p:spPr>
          <a:xfrm>
            <a:off x="9638516" y="1317262"/>
            <a:ext cx="47498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5720" rIns="0" bIns="0" rtlCol="0">
            <a:spAutoFit/>
          </a:bodyPr>
          <a:lstStyle/>
          <a:p>
            <a:pPr marL="12700" marR="5080" lvl="0" indent="94615" algn="l" defTabSz="914400" rtl="0" eaLnBrk="0" fontAlgn="auto" latinLnBrk="0" hangingPunct="0">
              <a:lnSpc>
                <a:spcPct val="74400"/>
              </a:lnSpc>
              <a:spcBef>
                <a:spcPts val="3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01" name="object 241"/>
          <p:cNvSpPr txBox="1"/>
          <p:nvPr/>
        </p:nvSpPr>
        <p:spPr>
          <a:xfrm>
            <a:off x="8966096" y="2122728"/>
            <a:ext cx="2139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University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2" name="object 242"/>
          <p:cNvSpPr txBox="1"/>
          <p:nvPr/>
        </p:nvSpPr>
        <p:spPr>
          <a:xfrm rot="18900000">
            <a:off x="9618424" y="4989914"/>
            <a:ext cx="36578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HaTsiyonut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Avenue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3" name="object 243"/>
          <p:cNvSpPr txBox="1"/>
          <p:nvPr/>
        </p:nvSpPr>
        <p:spPr>
          <a:xfrm rot="18900000">
            <a:off x="9763212" y="5042016"/>
            <a:ext cx="22060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Burg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4" name="object 244"/>
          <p:cNvSpPr txBox="1"/>
          <p:nvPr/>
        </p:nvSpPr>
        <p:spPr>
          <a:xfrm rot="18900000">
            <a:off x="9901820" y="5067323"/>
            <a:ext cx="15200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Herzog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5" name="object 245"/>
          <p:cNvSpPr txBox="1"/>
          <p:nvPr/>
        </p:nvSpPr>
        <p:spPr>
          <a:xfrm rot="18900000">
            <a:off x="10011993" y="5033164"/>
            <a:ext cx="24545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Asaf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HaRofe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6" name="object 246"/>
          <p:cNvSpPr txBox="1"/>
          <p:nvPr/>
        </p:nvSpPr>
        <p:spPr>
          <a:xfrm rot="18960000">
            <a:off x="10147398" y="5075131"/>
            <a:ext cx="13289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Tzrifin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7" name="object 247"/>
          <p:cNvSpPr txBox="1"/>
          <p:nvPr/>
        </p:nvSpPr>
        <p:spPr>
          <a:xfrm rot="18900000">
            <a:off x="10255353" y="5026436"/>
            <a:ext cx="264160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8" name="object 248"/>
          <p:cNvSpPr txBox="1"/>
          <p:nvPr/>
        </p:nvSpPr>
        <p:spPr>
          <a:xfrm rot="18900000">
            <a:off x="10363384" y="4981687"/>
            <a:ext cx="389084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09" name="object 249"/>
          <p:cNvSpPr txBox="1"/>
          <p:nvPr/>
        </p:nvSpPr>
        <p:spPr>
          <a:xfrm rot="18900000">
            <a:off x="10508253" y="5022434"/>
            <a:ext cx="2747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Moshe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Sharet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0" name="object 250"/>
          <p:cNvSpPr txBox="1"/>
          <p:nvPr/>
        </p:nvSpPr>
        <p:spPr>
          <a:xfrm rot="18900000">
            <a:off x="10649289" y="5066407"/>
            <a:ext cx="15441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Wizman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1" name="object 251"/>
          <p:cNvSpPr txBox="1"/>
          <p:nvPr/>
        </p:nvSpPr>
        <p:spPr>
          <a:xfrm rot="18960000">
            <a:off x="10760211" y="5025784"/>
            <a:ext cx="26853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Ramla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2" name="object 252"/>
          <p:cNvSpPr txBox="1"/>
          <p:nvPr/>
        </p:nvSpPr>
        <p:spPr>
          <a:xfrm rot="18900000">
            <a:off x="11116811" y="5000673"/>
            <a:ext cx="335593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HaPalmakh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3" name="object 253"/>
          <p:cNvSpPr txBox="1"/>
          <p:nvPr/>
        </p:nvSpPr>
        <p:spPr>
          <a:xfrm rot="18900000">
            <a:off x="11264597" y="5047675"/>
            <a:ext cx="20514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HaMehkar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4" name="object 254"/>
          <p:cNvSpPr txBox="1"/>
          <p:nvPr/>
        </p:nvSpPr>
        <p:spPr>
          <a:xfrm rot="18900000">
            <a:off x="11385140" y="5047127"/>
            <a:ext cx="2063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5" name="object 255"/>
          <p:cNvSpPr txBox="1"/>
          <p:nvPr/>
        </p:nvSpPr>
        <p:spPr>
          <a:xfrm rot="18900000">
            <a:off x="10901918" y="5072189"/>
            <a:ext cx="1388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6" name="object 256"/>
          <p:cNvSpPr txBox="1"/>
          <p:nvPr/>
        </p:nvSpPr>
        <p:spPr>
          <a:xfrm rot="18960000">
            <a:off x="11010929" y="5041797"/>
            <a:ext cx="2237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7" name="object 257"/>
          <p:cNvSpPr txBox="1"/>
          <p:nvPr/>
        </p:nvSpPr>
        <p:spPr>
          <a:xfrm>
            <a:off x="8899613" y="3608684"/>
            <a:ext cx="2806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8" name="object 258"/>
          <p:cNvSpPr txBox="1"/>
          <p:nvPr/>
        </p:nvSpPr>
        <p:spPr>
          <a:xfrm>
            <a:off x="8897774" y="4163272"/>
            <a:ext cx="2749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Eilat/Dov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Hoz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19" name="object 259"/>
          <p:cNvSpPr txBox="1"/>
          <p:nvPr/>
        </p:nvSpPr>
        <p:spPr>
          <a:xfrm>
            <a:off x="8954851" y="3978328"/>
            <a:ext cx="2286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 Giborim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0" name="object 260"/>
          <p:cNvSpPr txBox="1"/>
          <p:nvPr/>
        </p:nvSpPr>
        <p:spPr>
          <a:xfrm>
            <a:off x="8977509" y="2445085"/>
            <a:ext cx="20256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Hayarkon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1" name="object 261"/>
          <p:cNvSpPr txBox="1"/>
          <p:nvPr/>
        </p:nvSpPr>
        <p:spPr>
          <a:xfrm>
            <a:off x="8908074" y="2607601"/>
            <a:ext cx="2717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Namir-Pinkas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2" name="object 262"/>
          <p:cNvSpPr txBox="1"/>
          <p:nvPr/>
        </p:nvSpPr>
        <p:spPr>
          <a:xfrm>
            <a:off x="8985812" y="2281942"/>
            <a:ext cx="19431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Base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3" name="object 263"/>
          <p:cNvSpPr txBox="1"/>
          <p:nvPr/>
        </p:nvSpPr>
        <p:spPr>
          <a:xfrm rot="60000">
            <a:off x="8970792" y="1985640"/>
            <a:ext cx="198380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Aviv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4" name="object 264"/>
          <p:cNvSpPr txBox="1"/>
          <p:nvPr/>
        </p:nvSpPr>
        <p:spPr>
          <a:xfrm>
            <a:off x="9210419" y="1261392"/>
            <a:ext cx="279400" cy="1822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1557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Sokolov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HaSaraf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5" name="object 265"/>
          <p:cNvSpPr txBox="1"/>
          <p:nvPr/>
        </p:nvSpPr>
        <p:spPr>
          <a:xfrm>
            <a:off x="8906523" y="3238667"/>
            <a:ext cx="2743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Yits'hak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Sade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6" name="object 266"/>
          <p:cNvSpPr txBox="1"/>
          <p:nvPr/>
        </p:nvSpPr>
        <p:spPr>
          <a:xfrm rot="18900000">
            <a:off x="9221413" y="1788639"/>
            <a:ext cx="1159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Glliillot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7" name="object 267"/>
          <p:cNvSpPr txBox="1"/>
          <p:nvPr/>
        </p:nvSpPr>
        <p:spPr>
          <a:xfrm>
            <a:off x="9078408" y="4801782"/>
            <a:ext cx="13843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Begin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8" name="object 268"/>
          <p:cNvSpPr txBox="1"/>
          <p:nvPr/>
        </p:nvSpPr>
        <p:spPr>
          <a:xfrm>
            <a:off x="8865954" y="3799703"/>
            <a:ext cx="3003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Junction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29" name="object 269"/>
          <p:cNvSpPr txBox="1"/>
          <p:nvPr/>
        </p:nvSpPr>
        <p:spPr>
          <a:xfrm>
            <a:off x="8875859" y="2771034"/>
            <a:ext cx="2901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30" name="object 270"/>
          <p:cNvSpPr txBox="1"/>
          <p:nvPr/>
        </p:nvSpPr>
        <p:spPr>
          <a:xfrm>
            <a:off x="8955901" y="3429595"/>
            <a:ext cx="2101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Hahagana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31" name="object 271"/>
          <p:cNvSpPr txBox="1"/>
          <p:nvPr/>
        </p:nvSpPr>
        <p:spPr>
          <a:xfrm>
            <a:off x="9094379" y="4982812"/>
            <a:ext cx="30226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Eliyahu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32" name="object 272"/>
          <p:cNvSpPr txBox="1"/>
          <p:nvPr/>
        </p:nvSpPr>
        <p:spPr>
          <a:xfrm>
            <a:off x="9466107" y="4664347"/>
            <a:ext cx="33401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6355" rIns="0" bIns="0" rtlCol="0">
            <a:spAutoFit/>
          </a:bodyPr>
          <a:lstStyle/>
          <a:p>
            <a:pPr marL="14604" marR="5080" lvl="0" indent="-2540" algn="l" defTabSz="914400" rtl="0" eaLnBrk="0" fontAlgn="auto" latinLnBrk="0" hangingPunct="0">
              <a:lnSpc>
                <a:spcPct val="74200"/>
              </a:lnSpc>
              <a:spcBef>
                <a:spcPts val="3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Rishon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LeZion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33" name="object 273"/>
          <p:cNvSpPr txBox="1"/>
          <p:nvPr/>
        </p:nvSpPr>
        <p:spPr>
          <a:xfrm>
            <a:off x="10001746" y="5223438"/>
            <a:ext cx="47879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Beer</a:t>
            </a:r>
            <a:r>
              <a:rPr kumimoji="0" sz="65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Ya’akov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34" name="object 274"/>
          <p:cNvSpPr txBox="1"/>
          <p:nvPr/>
        </p:nvSpPr>
        <p:spPr>
          <a:xfrm>
            <a:off x="9640620" y="5738172"/>
            <a:ext cx="37465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Nes</a:t>
            </a:r>
            <a:r>
              <a:rPr kumimoji="0" sz="650" b="1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Ziona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35" name="object 275"/>
          <p:cNvSpPr txBox="1"/>
          <p:nvPr/>
        </p:nvSpPr>
        <p:spPr>
          <a:xfrm>
            <a:off x="10762326" y="5199197"/>
            <a:ext cx="29908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Ramla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36" name="object 276"/>
          <p:cNvSpPr txBox="1"/>
          <p:nvPr/>
        </p:nvSpPr>
        <p:spPr>
          <a:xfrm>
            <a:off x="9632681" y="6344972"/>
            <a:ext cx="3987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Rehovot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37" name="object 277"/>
          <p:cNvSpPr txBox="1"/>
          <p:nvPr/>
        </p:nvSpPr>
        <p:spPr>
          <a:xfrm>
            <a:off x="9209391" y="6039864"/>
            <a:ext cx="3505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Weizman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Institiue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38" name="object 278"/>
          <p:cNvSpPr txBox="1"/>
          <p:nvPr/>
        </p:nvSpPr>
        <p:spPr>
          <a:xfrm>
            <a:off x="9246704" y="6169627"/>
            <a:ext cx="3124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Rehovot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39" name="object 279"/>
          <p:cNvSpPr txBox="1"/>
          <p:nvPr/>
        </p:nvSpPr>
        <p:spPr>
          <a:xfrm>
            <a:off x="9323903" y="6302774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HaKibutsim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0" name="object 280"/>
          <p:cNvSpPr txBox="1"/>
          <p:nvPr/>
        </p:nvSpPr>
        <p:spPr>
          <a:xfrm>
            <a:off x="9243366" y="6439215"/>
            <a:ext cx="31623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Kaplan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1" name="object 281"/>
          <p:cNvSpPr txBox="1"/>
          <p:nvPr/>
        </p:nvSpPr>
        <p:spPr>
          <a:xfrm>
            <a:off x="9295658" y="5904055"/>
            <a:ext cx="26416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Science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2" name="object 282"/>
          <p:cNvSpPr txBox="1"/>
          <p:nvPr/>
        </p:nvSpPr>
        <p:spPr>
          <a:xfrm>
            <a:off x="9181552" y="5774292"/>
            <a:ext cx="37719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Tsiyona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3" name="object 283"/>
          <p:cNvSpPr txBox="1"/>
          <p:nvPr/>
        </p:nvSpPr>
        <p:spPr>
          <a:xfrm>
            <a:off x="9323497" y="5638483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Givat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HaTor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4" name="object 284"/>
          <p:cNvSpPr txBox="1"/>
          <p:nvPr/>
        </p:nvSpPr>
        <p:spPr>
          <a:xfrm>
            <a:off x="9103676" y="5366910"/>
            <a:ext cx="4552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LeTsiyon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5" name="object 285"/>
          <p:cNvSpPr txBox="1"/>
          <p:nvPr/>
        </p:nvSpPr>
        <p:spPr>
          <a:xfrm>
            <a:off x="9364962" y="5243148"/>
            <a:ext cx="194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Bnot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Khil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6" name="object 286"/>
          <p:cNvSpPr txBox="1"/>
          <p:nvPr/>
        </p:nvSpPr>
        <p:spPr>
          <a:xfrm>
            <a:off x="9366952" y="5502850"/>
            <a:ext cx="19240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47" name="object 287"/>
          <p:cNvSpPr txBox="1"/>
          <p:nvPr/>
        </p:nvSpPr>
        <p:spPr>
          <a:xfrm>
            <a:off x="11487139" y="4813182"/>
            <a:ext cx="19304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Lod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48" name="object 288"/>
          <p:cNvSpPr txBox="1"/>
          <p:nvPr/>
        </p:nvSpPr>
        <p:spPr>
          <a:xfrm>
            <a:off x="10271229" y="758610"/>
            <a:ext cx="375920" cy="223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9685" rIns="0" bIns="0" rtlCol="0">
            <a:spAutoFit/>
          </a:bodyPr>
          <a:lstStyle/>
          <a:p>
            <a:pPr marL="12700" marR="5080" lvl="0" indent="115570" algn="l" defTabSz="914400" rtl="0" eaLnBrk="0" fontAlgn="auto" latinLnBrk="0" hangingPunct="0">
              <a:lnSpc>
                <a:spcPts val="760"/>
              </a:lnSpc>
              <a:spcBef>
                <a:spcPts val="1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Hod</a:t>
            </a:r>
            <a:r>
              <a:rPr kumimoji="0" sz="6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49" name="object 289"/>
          <p:cNvSpPr txBox="1"/>
          <p:nvPr/>
        </p:nvSpPr>
        <p:spPr>
          <a:xfrm rot="18960000">
            <a:off x="10371991" y="1151086"/>
            <a:ext cx="18055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HaBanim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0" name="object 290"/>
          <p:cNvSpPr txBox="1"/>
          <p:nvPr/>
        </p:nvSpPr>
        <p:spPr>
          <a:xfrm rot="18960000">
            <a:off x="9867953" y="1142318"/>
            <a:ext cx="20329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1" name="object 291"/>
          <p:cNvSpPr txBox="1"/>
          <p:nvPr/>
        </p:nvSpPr>
        <p:spPr>
          <a:xfrm rot="18960000">
            <a:off x="10029183" y="1120791"/>
            <a:ext cx="25854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Hada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2" name="object 292"/>
          <p:cNvSpPr txBox="1"/>
          <p:nvPr/>
        </p:nvSpPr>
        <p:spPr>
          <a:xfrm rot="18960000">
            <a:off x="10191137" y="1131684"/>
            <a:ext cx="21503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Jabotinsky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3" name="object 293"/>
          <p:cNvSpPr txBox="1"/>
          <p:nvPr/>
        </p:nvSpPr>
        <p:spPr>
          <a:xfrm rot="18960000">
            <a:off x="9687832" y="1142927"/>
            <a:ext cx="209470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4" name="object 294"/>
          <p:cNvSpPr txBox="1"/>
          <p:nvPr/>
        </p:nvSpPr>
        <p:spPr>
          <a:xfrm rot="18960000">
            <a:off x="10525106" y="1106839"/>
            <a:ext cx="3042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Tchernicho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vsky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5" name="object 295"/>
          <p:cNvSpPr txBox="1"/>
          <p:nvPr/>
        </p:nvSpPr>
        <p:spPr>
          <a:xfrm rot="18960000">
            <a:off x="10705375" y="1145003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Weitzman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6" name="object 296"/>
          <p:cNvSpPr txBox="1"/>
          <p:nvPr/>
        </p:nvSpPr>
        <p:spPr>
          <a:xfrm rot="18960000">
            <a:off x="10851963" y="1094401"/>
            <a:ext cx="339992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enter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7" name="object 297"/>
          <p:cNvSpPr txBox="1"/>
          <p:nvPr/>
        </p:nvSpPr>
        <p:spPr>
          <a:xfrm rot="18960000">
            <a:off x="11062257" y="1163517"/>
            <a:ext cx="13942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Alkalai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8" name="object 298"/>
          <p:cNvSpPr txBox="1"/>
          <p:nvPr/>
        </p:nvSpPr>
        <p:spPr>
          <a:xfrm rot="18960000">
            <a:off x="11181342" y="1108497"/>
            <a:ext cx="296059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59" name="object 299"/>
          <p:cNvSpPr txBox="1"/>
          <p:nvPr/>
        </p:nvSpPr>
        <p:spPr>
          <a:xfrm>
            <a:off x="11097632" y="822867"/>
            <a:ext cx="4749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Kfar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Saba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60" name="object 300"/>
          <p:cNvSpPr txBox="1"/>
          <p:nvPr/>
        </p:nvSpPr>
        <p:spPr>
          <a:xfrm>
            <a:off x="8878444" y="299764"/>
            <a:ext cx="41592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Raanana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61" name="object 301"/>
          <p:cNvSpPr txBox="1"/>
          <p:nvPr/>
        </p:nvSpPr>
        <p:spPr>
          <a:xfrm>
            <a:off x="8882533" y="782817"/>
            <a:ext cx="4076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Herzliya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62" name="object 302"/>
          <p:cNvSpPr txBox="1"/>
          <p:nvPr/>
        </p:nvSpPr>
        <p:spPr>
          <a:xfrm>
            <a:off x="9228204" y="944070"/>
            <a:ext cx="33274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Hertzliya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3" name="object 303"/>
          <p:cNvSpPr txBox="1"/>
          <p:nvPr/>
        </p:nvSpPr>
        <p:spPr>
          <a:xfrm>
            <a:off x="9306721" y="1055294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4" name="object 304"/>
          <p:cNvSpPr txBox="1"/>
          <p:nvPr/>
        </p:nvSpPr>
        <p:spPr>
          <a:xfrm>
            <a:off x="9472969" y="832340"/>
            <a:ext cx="889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IDC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5" name="object 305"/>
          <p:cNvSpPr txBox="1"/>
          <p:nvPr/>
        </p:nvSpPr>
        <p:spPr>
          <a:xfrm>
            <a:off x="9283604" y="77367"/>
            <a:ext cx="351790" cy="2787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61594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484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Depot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6" name="object 306"/>
          <p:cNvSpPr txBox="1"/>
          <p:nvPr/>
        </p:nvSpPr>
        <p:spPr>
          <a:xfrm>
            <a:off x="9368347" y="387096"/>
            <a:ext cx="193675" cy="1911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HaTidhar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Akiva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7" name="object 307"/>
          <p:cNvSpPr txBox="1"/>
          <p:nvPr/>
        </p:nvSpPr>
        <p:spPr>
          <a:xfrm>
            <a:off x="9239214" y="610032"/>
            <a:ext cx="321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8" name="object 308"/>
          <p:cNvSpPr txBox="1"/>
          <p:nvPr/>
        </p:nvSpPr>
        <p:spPr>
          <a:xfrm>
            <a:off x="9052999" y="721861"/>
            <a:ext cx="509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Rail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5669" name="object 309"/>
          <p:cNvSpPr txBox="1"/>
          <p:nvPr/>
        </p:nvSpPr>
        <p:spPr>
          <a:xfrm>
            <a:off x="11398530" y="6328943"/>
            <a:ext cx="345440" cy="228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663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Transport</a:t>
            </a:r>
            <a:r>
              <a:rPr kumimoji="0" sz="40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Hub</a:t>
            </a:r>
            <a:r>
              <a:rPr kumimoji="0" sz="40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Station</a:t>
            </a:r>
            <a:endParaRPr kumimoji="0" sz="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5671" name="object 311"/>
          <p:cNvSpPr txBox="1"/>
          <p:nvPr/>
        </p:nvSpPr>
        <p:spPr>
          <a:xfrm>
            <a:off x="1655359" y="1035527"/>
            <a:ext cx="2717857" cy="7645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39</a:t>
            </a:r>
            <a:r>
              <a:rPr kumimoji="0" sz="4850" b="1" i="0" u="none" strike="noStrike" kern="1200" cap="none" spc="-5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50" b="1" i="0" u="none" strike="noStrike" kern="1200" cap="none" spc="-5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k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m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long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</p:txBody>
      </p:sp>
      <p:sp>
        <p:nvSpPr>
          <p:cNvPr id="15672" name="object 312"/>
          <p:cNvSpPr txBox="1"/>
          <p:nvPr/>
        </p:nvSpPr>
        <p:spPr>
          <a:xfrm>
            <a:off x="1655360" y="1710747"/>
            <a:ext cx="2002240" cy="7591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25</a:t>
            </a:r>
            <a:r>
              <a:rPr kumimoji="0" sz="4850" b="1" i="0" u="none" strike="noStrike" kern="1200" cap="none" spc="-55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50" b="1" i="0" u="none" strike="noStrike" kern="1200" cap="none" spc="-55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s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</p:txBody>
      </p:sp>
      <p:grpSp>
        <p:nvGrpSpPr>
          <p:cNvPr id="15673" name="object 313"/>
          <p:cNvGrpSpPr/>
          <p:nvPr/>
        </p:nvGrpSpPr>
        <p:grpSpPr>
          <a:xfrm>
            <a:off x="1668463" y="5343525"/>
            <a:ext cx="423862" cy="423863"/>
            <a:chOff x="1668052" y="5343537"/>
            <a:chExt cx="424180" cy="424180"/>
          </a:xfrm>
        </p:grpSpPr>
        <p:sp>
          <p:nvSpPr>
            <p:cNvPr id="15674" name="object 314"/>
            <p:cNvSpPr/>
            <p:nvPr/>
          </p:nvSpPr>
          <p:spPr>
            <a:xfrm>
              <a:off x="1668052" y="5343537"/>
              <a:ext cx="424180" cy="424180"/>
            </a:xfrm>
            <a:custGeom>
              <a:avLst/>
              <a:gdLst/>
              <a:ahLst/>
              <a:cxnLst/>
              <a:rect l="0" t="0" r="0" b="0"/>
              <a:pathLst>
                <a:path w="424180" h="424179">
                  <a:moveTo>
                    <a:pt x="211810" y="0"/>
                  </a:moveTo>
                  <a:lnTo>
                    <a:pt x="163244" y="5593"/>
                  </a:lnTo>
                  <a:lnTo>
                    <a:pt x="118661" y="21526"/>
                  </a:lnTo>
                  <a:lnTo>
                    <a:pt x="79333" y="46527"/>
                  </a:lnTo>
                  <a:lnTo>
                    <a:pt x="46532" y="79326"/>
                  </a:lnTo>
                  <a:lnTo>
                    <a:pt x="21528" y="118651"/>
                  </a:lnTo>
                  <a:lnTo>
                    <a:pt x="5594" y="163232"/>
                  </a:lnTo>
                  <a:lnTo>
                    <a:pt x="0" y="211797"/>
                  </a:lnTo>
                  <a:lnTo>
                    <a:pt x="5594" y="260364"/>
                  </a:lnTo>
                  <a:lnTo>
                    <a:pt x="21528" y="304946"/>
                  </a:lnTo>
                  <a:lnTo>
                    <a:pt x="46532" y="344274"/>
                  </a:lnTo>
                  <a:lnTo>
                    <a:pt x="79333" y="377076"/>
                  </a:lnTo>
                  <a:lnTo>
                    <a:pt x="118661" y="402079"/>
                  </a:lnTo>
                  <a:lnTo>
                    <a:pt x="163244" y="418014"/>
                  </a:lnTo>
                  <a:lnTo>
                    <a:pt x="211810" y="423608"/>
                  </a:lnTo>
                  <a:lnTo>
                    <a:pt x="260376" y="418014"/>
                  </a:lnTo>
                  <a:lnTo>
                    <a:pt x="304959" y="402079"/>
                  </a:lnTo>
                  <a:lnTo>
                    <a:pt x="344287" y="377076"/>
                  </a:lnTo>
                  <a:lnTo>
                    <a:pt x="377088" y="344274"/>
                  </a:lnTo>
                  <a:lnTo>
                    <a:pt x="402092" y="304946"/>
                  </a:lnTo>
                  <a:lnTo>
                    <a:pt x="418027" y="260364"/>
                  </a:lnTo>
                  <a:lnTo>
                    <a:pt x="423621" y="211797"/>
                  </a:lnTo>
                  <a:lnTo>
                    <a:pt x="418027" y="163232"/>
                  </a:lnTo>
                  <a:lnTo>
                    <a:pt x="402092" y="118651"/>
                  </a:lnTo>
                  <a:lnTo>
                    <a:pt x="377088" y="79326"/>
                  </a:lnTo>
                  <a:lnTo>
                    <a:pt x="344287" y="46527"/>
                  </a:lnTo>
                  <a:lnTo>
                    <a:pt x="304959" y="21526"/>
                  </a:lnTo>
                  <a:lnTo>
                    <a:pt x="260376" y="5593"/>
                  </a:lnTo>
                  <a:lnTo>
                    <a:pt x="211810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675" name="object 315"/>
            <p:cNvSpPr/>
            <p:nvPr/>
          </p:nvSpPr>
          <p:spPr>
            <a:xfrm>
              <a:off x="1723491" y="5396776"/>
              <a:ext cx="313055" cy="265430"/>
            </a:xfrm>
            <a:custGeom>
              <a:avLst/>
              <a:gdLst/>
              <a:ahLst/>
              <a:cxnLst/>
              <a:rect l="0" t="0" r="0" b="0"/>
              <a:pathLst>
                <a:path w="313055" h="265429">
                  <a:moveTo>
                    <a:pt x="171196" y="157581"/>
                  </a:moveTo>
                  <a:lnTo>
                    <a:pt x="141528" y="157581"/>
                  </a:lnTo>
                  <a:lnTo>
                    <a:pt x="141528" y="193929"/>
                  </a:lnTo>
                  <a:lnTo>
                    <a:pt x="171196" y="193929"/>
                  </a:lnTo>
                  <a:lnTo>
                    <a:pt x="171196" y="157581"/>
                  </a:lnTo>
                  <a:close/>
                </a:path>
                <a:path w="313055" h="265429">
                  <a:moveTo>
                    <a:pt x="232638" y="30848"/>
                  </a:moveTo>
                  <a:lnTo>
                    <a:pt x="229539" y="27736"/>
                  </a:lnTo>
                  <a:lnTo>
                    <a:pt x="212636" y="27736"/>
                  </a:lnTo>
                  <a:lnTo>
                    <a:pt x="212636" y="7302"/>
                  </a:lnTo>
                  <a:lnTo>
                    <a:pt x="205333" y="0"/>
                  </a:lnTo>
                  <a:lnTo>
                    <a:pt x="107391" y="0"/>
                  </a:lnTo>
                  <a:lnTo>
                    <a:pt x="100088" y="7302"/>
                  </a:lnTo>
                  <a:lnTo>
                    <a:pt x="100088" y="27736"/>
                  </a:lnTo>
                  <a:lnTo>
                    <a:pt x="83185" y="27736"/>
                  </a:lnTo>
                  <a:lnTo>
                    <a:pt x="80086" y="30848"/>
                  </a:lnTo>
                  <a:lnTo>
                    <a:pt x="80086" y="47828"/>
                  </a:lnTo>
                  <a:lnTo>
                    <a:pt x="120180" y="47828"/>
                  </a:lnTo>
                  <a:lnTo>
                    <a:pt x="120180" y="20091"/>
                  </a:lnTo>
                  <a:lnTo>
                    <a:pt x="192544" y="20091"/>
                  </a:lnTo>
                  <a:lnTo>
                    <a:pt x="192544" y="47828"/>
                  </a:lnTo>
                  <a:lnTo>
                    <a:pt x="232638" y="47828"/>
                  </a:lnTo>
                  <a:lnTo>
                    <a:pt x="232638" y="30848"/>
                  </a:lnTo>
                  <a:close/>
                </a:path>
                <a:path w="313055" h="265429">
                  <a:moveTo>
                    <a:pt x="312724" y="136880"/>
                  </a:moveTo>
                  <a:lnTo>
                    <a:pt x="308394" y="135801"/>
                  </a:lnTo>
                  <a:lnTo>
                    <a:pt x="283019" y="183057"/>
                  </a:lnTo>
                  <a:lnTo>
                    <a:pt x="280835" y="184365"/>
                  </a:lnTo>
                  <a:lnTo>
                    <a:pt x="278460" y="184365"/>
                  </a:lnTo>
                  <a:lnTo>
                    <a:pt x="184111" y="184365"/>
                  </a:lnTo>
                  <a:lnTo>
                    <a:pt x="184111" y="203949"/>
                  </a:lnTo>
                  <a:lnTo>
                    <a:pt x="181216" y="206844"/>
                  </a:lnTo>
                  <a:lnTo>
                    <a:pt x="131508" y="206844"/>
                  </a:lnTo>
                  <a:lnTo>
                    <a:pt x="128625" y="203949"/>
                  </a:lnTo>
                  <a:lnTo>
                    <a:pt x="128625" y="184365"/>
                  </a:lnTo>
                  <a:lnTo>
                    <a:pt x="31889" y="184365"/>
                  </a:lnTo>
                  <a:lnTo>
                    <a:pt x="29705" y="183057"/>
                  </a:lnTo>
                  <a:lnTo>
                    <a:pt x="4330" y="135801"/>
                  </a:lnTo>
                  <a:lnTo>
                    <a:pt x="0" y="136880"/>
                  </a:lnTo>
                  <a:lnTo>
                    <a:pt x="0" y="259435"/>
                  </a:lnTo>
                  <a:lnTo>
                    <a:pt x="5511" y="264947"/>
                  </a:lnTo>
                  <a:lnTo>
                    <a:pt x="307213" y="264947"/>
                  </a:lnTo>
                  <a:lnTo>
                    <a:pt x="312724" y="259435"/>
                  </a:lnTo>
                  <a:lnTo>
                    <a:pt x="312724" y="136880"/>
                  </a:lnTo>
                  <a:close/>
                </a:path>
                <a:path w="313055" h="265429">
                  <a:moveTo>
                    <a:pt x="312737" y="62903"/>
                  </a:moveTo>
                  <a:lnTo>
                    <a:pt x="307225" y="57391"/>
                  </a:lnTo>
                  <a:lnTo>
                    <a:pt x="300418" y="57391"/>
                  </a:lnTo>
                  <a:lnTo>
                    <a:pt x="5524" y="57391"/>
                  </a:lnTo>
                  <a:lnTo>
                    <a:pt x="12" y="62903"/>
                  </a:lnTo>
                  <a:lnTo>
                    <a:pt x="12" y="100444"/>
                  </a:lnTo>
                  <a:lnTo>
                    <a:pt x="38138" y="171450"/>
                  </a:lnTo>
                  <a:lnTo>
                    <a:pt x="128625" y="171450"/>
                  </a:lnTo>
                  <a:lnTo>
                    <a:pt x="128625" y="147561"/>
                  </a:lnTo>
                  <a:lnTo>
                    <a:pt x="131521" y="144665"/>
                  </a:lnTo>
                  <a:lnTo>
                    <a:pt x="181229" y="144665"/>
                  </a:lnTo>
                  <a:lnTo>
                    <a:pt x="184111" y="147561"/>
                  </a:lnTo>
                  <a:lnTo>
                    <a:pt x="184111" y="171450"/>
                  </a:lnTo>
                  <a:lnTo>
                    <a:pt x="274612" y="171450"/>
                  </a:lnTo>
                  <a:lnTo>
                    <a:pt x="312737" y="100444"/>
                  </a:lnTo>
                  <a:lnTo>
                    <a:pt x="312737" y="6290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5676" name="object 316"/>
          <p:cNvGrpSpPr/>
          <p:nvPr/>
        </p:nvGrpSpPr>
        <p:grpSpPr>
          <a:xfrm>
            <a:off x="5245525" y="5348288"/>
            <a:ext cx="415925" cy="415925"/>
            <a:chOff x="4981257" y="5347752"/>
            <a:chExt cx="415290" cy="415290"/>
          </a:xfrm>
        </p:grpSpPr>
        <p:sp>
          <p:nvSpPr>
            <p:cNvPr id="15677" name="object 317"/>
            <p:cNvSpPr/>
            <p:nvPr/>
          </p:nvSpPr>
          <p:spPr>
            <a:xfrm>
              <a:off x="4981257" y="5347752"/>
              <a:ext cx="415290" cy="415290"/>
            </a:xfrm>
            <a:custGeom>
              <a:avLst/>
              <a:gdLst/>
              <a:ahLst/>
              <a:cxnLst/>
              <a:rect l="0" t="0" r="0" b="0"/>
              <a:pathLst>
                <a:path w="415289" h="415289">
                  <a:moveTo>
                    <a:pt x="207594" y="0"/>
                  </a:moveTo>
                  <a:lnTo>
                    <a:pt x="159993" y="5482"/>
                  </a:lnTo>
                  <a:lnTo>
                    <a:pt x="116297" y="21099"/>
                  </a:lnTo>
                  <a:lnTo>
                    <a:pt x="77752" y="45603"/>
                  </a:lnTo>
                  <a:lnTo>
                    <a:pt x="45604" y="77750"/>
                  </a:lnTo>
                  <a:lnTo>
                    <a:pt x="21099" y="116292"/>
                  </a:lnTo>
                  <a:lnTo>
                    <a:pt x="5482" y="159985"/>
                  </a:lnTo>
                  <a:lnTo>
                    <a:pt x="0" y="207581"/>
                  </a:lnTo>
                  <a:lnTo>
                    <a:pt x="5482" y="255182"/>
                  </a:lnTo>
                  <a:lnTo>
                    <a:pt x="21099" y="298878"/>
                  </a:lnTo>
                  <a:lnTo>
                    <a:pt x="45604" y="337422"/>
                  </a:lnTo>
                  <a:lnTo>
                    <a:pt x="77752" y="369570"/>
                  </a:lnTo>
                  <a:lnTo>
                    <a:pt x="116297" y="394076"/>
                  </a:lnTo>
                  <a:lnTo>
                    <a:pt x="159993" y="409693"/>
                  </a:lnTo>
                  <a:lnTo>
                    <a:pt x="207594" y="415175"/>
                  </a:lnTo>
                  <a:lnTo>
                    <a:pt x="255195" y="409693"/>
                  </a:lnTo>
                  <a:lnTo>
                    <a:pt x="298890" y="394076"/>
                  </a:lnTo>
                  <a:lnTo>
                    <a:pt x="337435" y="369570"/>
                  </a:lnTo>
                  <a:lnTo>
                    <a:pt x="369583" y="337422"/>
                  </a:lnTo>
                  <a:lnTo>
                    <a:pt x="394089" y="298878"/>
                  </a:lnTo>
                  <a:lnTo>
                    <a:pt x="409705" y="255182"/>
                  </a:lnTo>
                  <a:lnTo>
                    <a:pt x="415188" y="207581"/>
                  </a:lnTo>
                  <a:lnTo>
                    <a:pt x="409705" y="159985"/>
                  </a:lnTo>
                  <a:lnTo>
                    <a:pt x="394089" y="116292"/>
                  </a:lnTo>
                  <a:lnTo>
                    <a:pt x="369583" y="77750"/>
                  </a:lnTo>
                  <a:lnTo>
                    <a:pt x="337435" y="45603"/>
                  </a:lnTo>
                  <a:lnTo>
                    <a:pt x="298890" y="21099"/>
                  </a:lnTo>
                  <a:lnTo>
                    <a:pt x="255195" y="5482"/>
                  </a:lnTo>
                  <a:lnTo>
                    <a:pt x="207594" y="0"/>
                  </a:lnTo>
                  <a:close/>
                </a:path>
              </a:pathLst>
            </a:custGeom>
            <a:solidFill>
              <a:srgbClr val="3794DB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678" name="object 318"/>
            <p:cNvSpPr/>
            <p:nvPr/>
          </p:nvSpPr>
          <p:spPr>
            <a:xfrm>
              <a:off x="4984851" y="5462371"/>
              <a:ext cx="389255" cy="167005"/>
            </a:xfrm>
            <a:custGeom>
              <a:avLst/>
              <a:gdLst/>
              <a:ahLst/>
              <a:cxnLst/>
              <a:rect l="0" t="0" r="0" b="0"/>
              <a:pathLst>
                <a:path w="389254" h="167004">
                  <a:moveTo>
                    <a:pt x="207556" y="42011"/>
                  </a:moveTo>
                  <a:lnTo>
                    <a:pt x="146329" y="23799"/>
                  </a:lnTo>
                  <a:lnTo>
                    <a:pt x="107086" y="13690"/>
                  </a:lnTo>
                  <a:lnTo>
                    <a:pt x="95110" y="13131"/>
                  </a:lnTo>
                  <a:lnTo>
                    <a:pt x="86156" y="14516"/>
                  </a:lnTo>
                  <a:lnTo>
                    <a:pt x="75044" y="18376"/>
                  </a:lnTo>
                  <a:lnTo>
                    <a:pt x="70294" y="21488"/>
                  </a:lnTo>
                  <a:lnTo>
                    <a:pt x="70459" y="24142"/>
                  </a:lnTo>
                  <a:lnTo>
                    <a:pt x="73939" y="26657"/>
                  </a:lnTo>
                  <a:lnTo>
                    <a:pt x="79184" y="29349"/>
                  </a:lnTo>
                  <a:lnTo>
                    <a:pt x="148386" y="68656"/>
                  </a:lnTo>
                  <a:lnTo>
                    <a:pt x="207556" y="42011"/>
                  </a:lnTo>
                  <a:close/>
                </a:path>
                <a:path w="389254" h="167004">
                  <a:moveTo>
                    <a:pt x="389204" y="25565"/>
                  </a:moveTo>
                  <a:lnTo>
                    <a:pt x="356654" y="1346"/>
                  </a:lnTo>
                  <a:lnTo>
                    <a:pt x="333806" y="0"/>
                  </a:lnTo>
                  <a:lnTo>
                    <a:pt x="303796" y="7937"/>
                  </a:lnTo>
                  <a:lnTo>
                    <a:pt x="265379" y="24612"/>
                  </a:lnTo>
                  <a:lnTo>
                    <a:pt x="87033" y="104698"/>
                  </a:lnTo>
                  <a:lnTo>
                    <a:pt x="78828" y="107670"/>
                  </a:lnTo>
                  <a:lnTo>
                    <a:pt x="70294" y="109181"/>
                  </a:lnTo>
                  <a:lnTo>
                    <a:pt x="62039" y="108445"/>
                  </a:lnTo>
                  <a:lnTo>
                    <a:pt x="54711" y="104686"/>
                  </a:lnTo>
                  <a:lnTo>
                    <a:pt x="47396" y="98767"/>
                  </a:lnTo>
                  <a:lnTo>
                    <a:pt x="39751" y="92735"/>
                  </a:lnTo>
                  <a:lnTo>
                    <a:pt x="28879" y="84315"/>
                  </a:lnTo>
                  <a:lnTo>
                    <a:pt x="24815" y="81762"/>
                  </a:lnTo>
                  <a:lnTo>
                    <a:pt x="19405" y="79679"/>
                  </a:lnTo>
                  <a:lnTo>
                    <a:pt x="13055" y="79019"/>
                  </a:lnTo>
                  <a:lnTo>
                    <a:pt x="6172" y="80683"/>
                  </a:lnTo>
                  <a:lnTo>
                    <a:pt x="0" y="83451"/>
                  </a:lnTo>
                  <a:lnTo>
                    <a:pt x="1485" y="94056"/>
                  </a:lnTo>
                  <a:lnTo>
                    <a:pt x="27025" y="141160"/>
                  </a:lnTo>
                  <a:lnTo>
                    <a:pt x="65659" y="166471"/>
                  </a:lnTo>
                  <a:lnTo>
                    <a:pt x="93560" y="160693"/>
                  </a:lnTo>
                  <a:lnTo>
                    <a:pt x="145186" y="142316"/>
                  </a:lnTo>
                  <a:lnTo>
                    <a:pt x="199097" y="120370"/>
                  </a:lnTo>
                  <a:lnTo>
                    <a:pt x="200329" y="112737"/>
                  </a:lnTo>
                  <a:lnTo>
                    <a:pt x="200926" y="109181"/>
                  </a:lnTo>
                  <a:lnTo>
                    <a:pt x="242862" y="81584"/>
                  </a:lnTo>
                  <a:lnTo>
                    <a:pt x="269074" y="73520"/>
                  </a:lnTo>
                  <a:lnTo>
                    <a:pt x="278574" y="76403"/>
                  </a:lnTo>
                  <a:lnTo>
                    <a:pt x="277520" y="79184"/>
                  </a:lnTo>
                  <a:lnTo>
                    <a:pt x="274599" y="86639"/>
                  </a:lnTo>
                  <a:lnTo>
                    <a:pt x="302336" y="73520"/>
                  </a:lnTo>
                  <a:lnTo>
                    <a:pt x="348526" y="50838"/>
                  </a:lnTo>
                  <a:lnTo>
                    <a:pt x="385914" y="29679"/>
                  </a:lnTo>
                  <a:lnTo>
                    <a:pt x="389204" y="25565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79" name="object 3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5164230" y="5535889"/>
              <a:ext cx="99191" cy="17463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680" name="object 320"/>
          <p:cNvSpPr txBox="1"/>
          <p:nvPr/>
        </p:nvSpPr>
        <p:spPr>
          <a:xfrm>
            <a:off x="5799075" y="4796091"/>
            <a:ext cx="2133600" cy="9220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Development</a:t>
            </a:r>
            <a:r>
              <a:rPr kumimoji="0" sz="2150" b="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areas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9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Airport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5681" name="object 321"/>
          <p:cNvGrpSpPr/>
          <p:nvPr/>
        </p:nvGrpSpPr>
        <p:grpSpPr>
          <a:xfrm>
            <a:off x="1671638" y="4778375"/>
            <a:ext cx="415925" cy="415925"/>
            <a:chOff x="1671824" y="4777880"/>
            <a:chExt cx="416559" cy="416559"/>
          </a:xfrm>
        </p:grpSpPr>
        <p:sp>
          <p:nvSpPr>
            <p:cNvPr id="15682" name="object 322"/>
            <p:cNvSpPr/>
            <p:nvPr/>
          </p:nvSpPr>
          <p:spPr>
            <a:xfrm>
              <a:off x="1671824" y="4777880"/>
              <a:ext cx="416559" cy="416559"/>
            </a:xfrm>
            <a:custGeom>
              <a:avLst/>
              <a:gdLst/>
              <a:ahLst/>
              <a:cxnLst/>
              <a:rect l="0" t="0" r="0" b="0"/>
              <a:pathLst>
                <a:path w="416559" h="416559">
                  <a:moveTo>
                    <a:pt x="208038" y="0"/>
                  </a:moveTo>
                  <a:lnTo>
                    <a:pt x="160337" y="5494"/>
                  </a:lnTo>
                  <a:lnTo>
                    <a:pt x="116548" y="21145"/>
                  </a:lnTo>
                  <a:lnTo>
                    <a:pt x="77920" y="45703"/>
                  </a:lnTo>
                  <a:lnTo>
                    <a:pt x="45703" y="77920"/>
                  </a:lnTo>
                  <a:lnTo>
                    <a:pt x="21145" y="116548"/>
                  </a:lnTo>
                  <a:lnTo>
                    <a:pt x="5494" y="160337"/>
                  </a:lnTo>
                  <a:lnTo>
                    <a:pt x="0" y="208038"/>
                  </a:lnTo>
                  <a:lnTo>
                    <a:pt x="5494" y="255740"/>
                  </a:lnTo>
                  <a:lnTo>
                    <a:pt x="21145" y="299528"/>
                  </a:lnTo>
                  <a:lnTo>
                    <a:pt x="45703" y="338156"/>
                  </a:lnTo>
                  <a:lnTo>
                    <a:pt x="77920" y="370373"/>
                  </a:lnTo>
                  <a:lnTo>
                    <a:pt x="116548" y="394932"/>
                  </a:lnTo>
                  <a:lnTo>
                    <a:pt x="160337" y="410582"/>
                  </a:lnTo>
                  <a:lnTo>
                    <a:pt x="208038" y="416077"/>
                  </a:lnTo>
                  <a:lnTo>
                    <a:pt x="255740" y="410582"/>
                  </a:lnTo>
                  <a:lnTo>
                    <a:pt x="299528" y="394932"/>
                  </a:lnTo>
                  <a:lnTo>
                    <a:pt x="338156" y="370373"/>
                  </a:lnTo>
                  <a:lnTo>
                    <a:pt x="370373" y="338156"/>
                  </a:lnTo>
                  <a:lnTo>
                    <a:pt x="394932" y="299528"/>
                  </a:lnTo>
                  <a:lnTo>
                    <a:pt x="410582" y="255740"/>
                  </a:lnTo>
                  <a:lnTo>
                    <a:pt x="416077" y="208038"/>
                  </a:lnTo>
                  <a:lnTo>
                    <a:pt x="410582" y="160337"/>
                  </a:lnTo>
                  <a:lnTo>
                    <a:pt x="394932" y="116548"/>
                  </a:lnTo>
                  <a:lnTo>
                    <a:pt x="370373" y="77920"/>
                  </a:lnTo>
                  <a:lnTo>
                    <a:pt x="338156" y="45703"/>
                  </a:lnTo>
                  <a:lnTo>
                    <a:pt x="299528" y="21145"/>
                  </a:lnTo>
                  <a:lnTo>
                    <a:pt x="255740" y="5494"/>
                  </a:lnTo>
                  <a:lnTo>
                    <a:pt x="208038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683" name="object 323"/>
            <p:cNvSpPr/>
            <p:nvPr/>
          </p:nvSpPr>
          <p:spPr>
            <a:xfrm>
              <a:off x="1716773" y="4822837"/>
              <a:ext cx="326390" cy="326390"/>
            </a:xfrm>
            <a:custGeom>
              <a:avLst/>
              <a:gdLst/>
              <a:ahLst/>
              <a:cxnLst/>
              <a:rect l="0" t="0" r="0" b="0"/>
              <a:pathLst>
                <a:path w="326389" h="326389">
                  <a:moveTo>
                    <a:pt x="228587" y="85661"/>
                  </a:moveTo>
                  <a:lnTo>
                    <a:pt x="179298" y="85661"/>
                  </a:lnTo>
                  <a:lnTo>
                    <a:pt x="179298" y="137731"/>
                  </a:lnTo>
                  <a:lnTo>
                    <a:pt x="147078" y="137731"/>
                  </a:lnTo>
                  <a:lnTo>
                    <a:pt x="147078" y="85661"/>
                  </a:lnTo>
                  <a:lnTo>
                    <a:pt x="97586" y="85661"/>
                  </a:lnTo>
                  <a:lnTo>
                    <a:pt x="97586" y="137731"/>
                  </a:lnTo>
                  <a:lnTo>
                    <a:pt x="97586" y="183451"/>
                  </a:lnTo>
                  <a:lnTo>
                    <a:pt x="97586" y="240601"/>
                  </a:lnTo>
                  <a:lnTo>
                    <a:pt x="147078" y="240601"/>
                  </a:lnTo>
                  <a:lnTo>
                    <a:pt x="147078" y="183451"/>
                  </a:lnTo>
                  <a:lnTo>
                    <a:pt x="179298" y="183451"/>
                  </a:lnTo>
                  <a:lnTo>
                    <a:pt x="179298" y="240601"/>
                  </a:lnTo>
                  <a:lnTo>
                    <a:pt x="228587" y="240601"/>
                  </a:lnTo>
                  <a:lnTo>
                    <a:pt x="228587" y="183451"/>
                  </a:lnTo>
                  <a:lnTo>
                    <a:pt x="228587" y="137731"/>
                  </a:lnTo>
                  <a:lnTo>
                    <a:pt x="228587" y="85661"/>
                  </a:lnTo>
                  <a:close/>
                </a:path>
                <a:path w="326389" h="326389">
                  <a:moveTo>
                    <a:pt x="326174" y="163093"/>
                  </a:moveTo>
                  <a:lnTo>
                    <a:pt x="318947" y="114922"/>
                  </a:lnTo>
                  <a:lnTo>
                    <a:pt x="298411" y="72021"/>
                  </a:lnTo>
                  <a:lnTo>
                    <a:pt x="295643" y="68326"/>
                  </a:lnTo>
                  <a:lnTo>
                    <a:pt x="295643" y="163093"/>
                  </a:lnTo>
                  <a:lnTo>
                    <a:pt x="288874" y="204952"/>
                  </a:lnTo>
                  <a:lnTo>
                    <a:pt x="270040" y="241338"/>
                  </a:lnTo>
                  <a:lnTo>
                    <a:pt x="241325" y="270040"/>
                  </a:lnTo>
                  <a:lnTo>
                    <a:pt x="204939" y="288886"/>
                  </a:lnTo>
                  <a:lnTo>
                    <a:pt x="163080" y="295656"/>
                  </a:lnTo>
                  <a:lnTo>
                    <a:pt x="121234" y="288886"/>
                  </a:lnTo>
                  <a:lnTo>
                    <a:pt x="84848" y="270040"/>
                  </a:lnTo>
                  <a:lnTo>
                    <a:pt x="56134" y="241338"/>
                  </a:lnTo>
                  <a:lnTo>
                    <a:pt x="37287" y="204952"/>
                  </a:lnTo>
                  <a:lnTo>
                    <a:pt x="30518" y="163093"/>
                  </a:lnTo>
                  <a:lnTo>
                    <a:pt x="37287" y="121234"/>
                  </a:lnTo>
                  <a:lnTo>
                    <a:pt x="56134" y="84848"/>
                  </a:lnTo>
                  <a:lnTo>
                    <a:pt x="84848" y="56146"/>
                  </a:lnTo>
                  <a:lnTo>
                    <a:pt x="121234" y="37299"/>
                  </a:lnTo>
                  <a:lnTo>
                    <a:pt x="163080" y="30530"/>
                  </a:lnTo>
                  <a:lnTo>
                    <a:pt x="204939" y="37299"/>
                  </a:lnTo>
                  <a:lnTo>
                    <a:pt x="241325" y="56146"/>
                  </a:lnTo>
                  <a:lnTo>
                    <a:pt x="270040" y="84848"/>
                  </a:lnTo>
                  <a:lnTo>
                    <a:pt x="288874" y="121234"/>
                  </a:lnTo>
                  <a:lnTo>
                    <a:pt x="295643" y="163093"/>
                  </a:lnTo>
                  <a:lnTo>
                    <a:pt x="295643" y="68326"/>
                  </a:lnTo>
                  <a:lnTo>
                    <a:pt x="266712" y="37160"/>
                  </a:lnTo>
                  <a:lnTo>
                    <a:pt x="226568" y="12827"/>
                  </a:lnTo>
                  <a:lnTo>
                    <a:pt x="179463" y="812"/>
                  </a:lnTo>
                  <a:lnTo>
                    <a:pt x="163080" y="0"/>
                  </a:lnTo>
                  <a:lnTo>
                    <a:pt x="146710" y="812"/>
                  </a:lnTo>
                  <a:lnTo>
                    <a:pt x="99593" y="12827"/>
                  </a:lnTo>
                  <a:lnTo>
                    <a:pt x="59448" y="37160"/>
                  </a:lnTo>
                  <a:lnTo>
                    <a:pt x="27762" y="72021"/>
                  </a:lnTo>
                  <a:lnTo>
                    <a:pt x="7226" y="114922"/>
                  </a:lnTo>
                  <a:lnTo>
                    <a:pt x="0" y="163093"/>
                  </a:lnTo>
                  <a:lnTo>
                    <a:pt x="812" y="179476"/>
                  </a:lnTo>
                  <a:lnTo>
                    <a:pt x="12814" y="226580"/>
                  </a:lnTo>
                  <a:lnTo>
                    <a:pt x="37147" y="266725"/>
                  </a:lnTo>
                  <a:lnTo>
                    <a:pt x="72009" y="298424"/>
                  </a:lnTo>
                  <a:lnTo>
                    <a:pt x="114909" y="318960"/>
                  </a:lnTo>
                  <a:lnTo>
                    <a:pt x="163080" y="326174"/>
                  </a:lnTo>
                  <a:lnTo>
                    <a:pt x="179463" y="325374"/>
                  </a:lnTo>
                  <a:lnTo>
                    <a:pt x="226568" y="313359"/>
                  </a:lnTo>
                  <a:lnTo>
                    <a:pt x="257848" y="295656"/>
                  </a:lnTo>
                  <a:lnTo>
                    <a:pt x="266712" y="289039"/>
                  </a:lnTo>
                  <a:lnTo>
                    <a:pt x="298411" y="254165"/>
                  </a:lnTo>
                  <a:lnTo>
                    <a:pt x="318947" y="211277"/>
                  </a:lnTo>
                  <a:lnTo>
                    <a:pt x="325374" y="179476"/>
                  </a:lnTo>
                  <a:lnTo>
                    <a:pt x="326174" y="16309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5684" name="object 324"/>
          <p:cNvGrpSpPr/>
          <p:nvPr/>
        </p:nvGrpSpPr>
        <p:grpSpPr>
          <a:xfrm>
            <a:off x="5250193" y="4773613"/>
            <a:ext cx="423862" cy="423862"/>
            <a:chOff x="4977041" y="4774126"/>
            <a:chExt cx="424180" cy="424180"/>
          </a:xfrm>
        </p:grpSpPr>
        <p:sp>
          <p:nvSpPr>
            <p:cNvPr id="15685" name="object 325"/>
            <p:cNvSpPr/>
            <p:nvPr/>
          </p:nvSpPr>
          <p:spPr>
            <a:xfrm>
              <a:off x="4977041" y="4774126"/>
              <a:ext cx="424180" cy="424180"/>
            </a:xfrm>
            <a:custGeom>
              <a:avLst/>
              <a:gdLst/>
              <a:ahLst/>
              <a:cxnLst/>
              <a:rect l="0" t="0" r="0" b="0"/>
              <a:pathLst>
                <a:path w="424179" h="424179">
                  <a:moveTo>
                    <a:pt x="211810" y="0"/>
                  </a:moveTo>
                  <a:lnTo>
                    <a:pt x="163244" y="5593"/>
                  </a:lnTo>
                  <a:lnTo>
                    <a:pt x="118661" y="21526"/>
                  </a:lnTo>
                  <a:lnTo>
                    <a:pt x="79333" y="46527"/>
                  </a:lnTo>
                  <a:lnTo>
                    <a:pt x="46532" y="79326"/>
                  </a:lnTo>
                  <a:lnTo>
                    <a:pt x="21528" y="118651"/>
                  </a:lnTo>
                  <a:lnTo>
                    <a:pt x="5594" y="163232"/>
                  </a:lnTo>
                  <a:lnTo>
                    <a:pt x="0" y="211797"/>
                  </a:lnTo>
                  <a:lnTo>
                    <a:pt x="5594" y="260364"/>
                  </a:lnTo>
                  <a:lnTo>
                    <a:pt x="21528" y="304946"/>
                  </a:lnTo>
                  <a:lnTo>
                    <a:pt x="46532" y="344274"/>
                  </a:lnTo>
                  <a:lnTo>
                    <a:pt x="79333" y="377076"/>
                  </a:lnTo>
                  <a:lnTo>
                    <a:pt x="118661" y="402079"/>
                  </a:lnTo>
                  <a:lnTo>
                    <a:pt x="163244" y="418014"/>
                  </a:lnTo>
                  <a:lnTo>
                    <a:pt x="211810" y="423608"/>
                  </a:lnTo>
                  <a:lnTo>
                    <a:pt x="260376" y="418014"/>
                  </a:lnTo>
                  <a:lnTo>
                    <a:pt x="304959" y="402079"/>
                  </a:lnTo>
                  <a:lnTo>
                    <a:pt x="344287" y="377076"/>
                  </a:lnTo>
                  <a:lnTo>
                    <a:pt x="377088" y="344274"/>
                  </a:lnTo>
                  <a:lnTo>
                    <a:pt x="402092" y="304946"/>
                  </a:lnTo>
                  <a:lnTo>
                    <a:pt x="418027" y="260364"/>
                  </a:lnTo>
                  <a:lnTo>
                    <a:pt x="423621" y="211797"/>
                  </a:lnTo>
                  <a:lnTo>
                    <a:pt x="418027" y="163232"/>
                  </a:lnTo>
                  <a:lnTo>
                    <a:pt x="402092" y="118651"/>
                  </a:lnTo>
                  <a:lnTo>
                    <a:pt x="377088" y="79326"/>
                  </a:lnTo>
                  <a:lnTo>
                    <a:pt x="344287" y="46527"/>
                  </a:lnTo>
                  <a:lnTo>
                    <a:pt x="304959" y="21526"/>
                  </a:lnTo>
                  <a:lnTo>
                    <a:pt x="260376" y="5593"/>
                  </a:lnTo>
                  <a:lnTo>
                    <a:pt x="211810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86" name="object 326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5048008" y="4839334"/>
              <a:ext cx="281689" cy="25718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5688" name="object 328"/>
          <p:cNvGrpSpPr/>
          <p:nvPr/>
        </p:nvGrpSpPr>
        <p:grpSpPr>
          <a:xfrm>
            <a:off x="1663700" y="5973371"/>
            <a:ext cx="433388" cy="439737"/>
            <a:chOff x="1663404" y="5935005"/>
            <a:chExt cx="433070" cy="440055"/>
          </a:xfrm>
        </p:grpSpPr>
        <p:sp>
          <p:nvSpPr>
            <p:cNvPr id="15689" name="object 329"/>
            <p:cNvSpPr/>
            <p:nvPr/>
          </p:nvSpPr>
          <p:spPr>
            <a:xfrm>
              <a:off x="1663404" y="5941595"/>
              <a:ext cx="433070" cy="433070"/>
            </a:xfrm>
            <a:custGeom>
              <a:avLst/>
              <a:gdLst/>
              <a:ahLst/>
              <a:cxnLst/>
              <a:rect l="0" t="0" r="0" b="0"/>
              <a:pathLst>
                <a:path w="433069" h="433070">
                  <a:moveTo>
                    <a:pt x="216458" y="0"/>
                  </a:moveTo>
                  <a:lnTo>
                    <a:pt x="166827" y="5716"/>
                  </a:lnTo>
                  <a:lnTo>
                    <a:pt x="121266" y="21999"/>
                  </a:lnTo>
                  <a:lnTo>
                    <a:pt x="81075" y="47550"/>
                  </a:lnTo>
                  <a:lnTo>
                    <a:pt x="47554" y="81070"/>
                  </a:lnTo>
                  <a:lnTo>
                    <a:pt x="22001" y="121260"/>
                  </a:lnTo>
                  <a:lnTo>
                    <a:pt x="5716" y="166823"/>
                  </a:lnTo>
                  <a:lnTo>
                    <a:pt x="0" y="216458"/>
                  </a:lnTo>
                  <a:lnTo>
                    <a:pt x="5716" y="266090"/>
                  </a:lnTo>
                  <a:lnTo>
                    <a:pt x="22001" y="311651"/>
                  </a:lnTo>
                  <a:lnTo>
                    <a:pt x="47554" y="351841"/>
                  </a:lnTo>
                  <a:lnTo>
                    <a:pt x="81075" y="385363"/>
                  </a:lnTo>
                  <a:lnTo>
                    <a:pt x="121266" y="410916"/>
                  </a:lnTo>
                  <a:lnTo>
                    <a:pt x="166827" y="427200"/>
                  </a:lnTo>
                  <a:lnTo>
                    <a:pt x="216458" y="432917"/>
                  </a:lnTo>
                  <a:lnTo>
                    <a:pt x="266090" y="427200"/>
                  </a:lnTo>
                  <a:lnTo>
                    <a:pt x="311651" y="410916"/>
                  </a:lnTo>
                  <a:lnTo>
                    <a:pt x="351841" y="385363"/>
                  </a:lnTo>
                  <a:lnTo>
                    <a:pt x="385363" y="351841"/>
                  </a:lnTo>
                  <a:lnTo>
                    <a:pt x="410916" y="311651"/>
                  </a:lnTo>
                  <a:lnTo>
                    <a:pt x="427200" y="266090"/>
                  </a:lnTo>
                  <a:lnTo>
                    <a:pt x="432917" y="216458"/>
                  </a:lnTo>
                  <a:lnTo>
                    <a:pt x="427200" y="166823"/>
                  </a:lnTo>
                  <a:lnTo>
                    <a:pt x="410916" y="121260"/>
                  </a:lnTo>
                  <a:lnTo>
                    <a:pt x="385363" y="81070"/>
                  </a:lnTo>
                  <a:lnTo>
                    <a:pt x="351841" y="47550"/>
                  </a:lnTo>
                  <a:lnTo>
                    <a:pt x="311651" y="21999"/>
                  </a:lnTo>
                  <a:lnTo>
                    <a:pt x="266090" y="5716"/>
                  </a:lnTo>
                  <a:lnTo>
                    <a:pt x="216458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90" name="object 330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1713726" y="5935005"/>
              <a:ext cx="332268" cy="36614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691" name="object 331"/>
          <p:cNvSpPr/>
          <p:nvPr/>
        </p:nvSpPr>
        <p:spPr>
          <a:xfrm>
            <a:off x="8796338" y="1957388"/>
            <a:ext cx="282575" cy="282575"/>
          </a:xfrm>
          <a:custGeom>
            <a:avLst/>
            <a:gdLst/>
            <a:ahLst/>
            <a:cxnLst/>
            <a:rect l="0" t="0" r="0" b="0"/>
            <a:pathLst>
              <a:path w="281940" h="281939">
                <a:moveTo>
                  <a:pt x="140690" y="0"/>
                </a:moveTo>
                <a:lnTo>
                  <a:pt x="96222" y="7171"/>
                </a:lnTo>
                <a:lnTo>
                  <a:pt x="57601" y="27141"/>
                </a:lnTo>
                <a:lnTo>
                  <a:pt x="27145" y="57593"/>
                </a:lnTo>
                <a:lnTo>
                  <a:pt x="7172" y="96211"/>
                </a:lnTo>
                <a:lnTo>
                  <a:pt x="0" y="140677"/>
                </a:lnTo>
                <a:lnTo>
                  <a:pt x="7172" y="185145"/>
                </a:lnTo>
                <a:lnTo>
                  <a:pt x="27145" y="223766"/>
                </a:lnTo>
                <a:lnTo>
                  <a:pt x="57601" y="254222"/>
                </a:lnTo>
                <a:lnTo>
                  <a:pt x="96222" y="274195"/>
                </a:lnTo>
                <a:lnTo>
                  <a:pt x="140690" y="281368"/>
                </a:lnTo>
                <a:lnTo>
                  <a:pt x="185158" y="274195"/>
                </a:lnTo>
                <a:lnTo>
                  <a:pt x="223779" y="254222"/>
                </a:lnTo>
                <a:lnTo>
                  <a:pt x="254235" y="223766"/>
                </a:lnTo>
                <a:lnTo>
                  <a:pt x="274208" y="185145"/>
                </a:lnTo>
                <a:lnTo>
                  <a:pt x="281381" y="140677"/>
                </a:lnTo>
                <a:lnTo>
                  <a:pt x="274208" y="96211"/>
                </a:lnTo>
                <a:lnTo>
                  <a:pt x="254235" y="57593"/>
                </a:lnTo>
                <a:lnTo>
                  <a:pt x="223779" y="27141"/>
                </a:lnTo>
                <a:lnTo>
                  <a:pt x="185158" y="7171"/>
                </a:lnTo>
                <a:lnTo>
                  <a:pt x="140690" y="0"/>
                </a:lnTo>
                <a:close/>
              </a:path>
            </a:pathLst>
          </a:custGeom>
          <a:solidFill>
            <a:srgbClr val="95D9EF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5692" name="object 332"/>
          <p:cNvGrpSpPr/>
          <p:nvPr/>
        </p:nvGrpSpPr>
        <p:grpSpPr>
          <a:xfrm>
            <a:off x="8040688" y="149225"/>
            <a:ext cx="3546475" cy="4872038"/>
            <a:chOff x="8040060" y="148734"/>
            <a:chExt cx="3545840" cy="4872355"/>
          </a:xfrm>
        </p:grpSpPr>
        <p:sp>
          <p:nvSpPr>
            <p:cNvPr id="15693" name="object 333"/>
            <p:cNvSpPr/>
            <p:nvPr/>
          </p:nvSpPr>
          <p:spPr>
            <a:xfrm>
              <a:off x="8040060" y="148734"/>
              <a:ext cx="249554" cy="3494404"/>
            </a:xfrm>
            <a:custGeom>
              <a:avLst/>
              <a:gdLst/>
              <a:ahLst/>
              <a:cxnLst/>
              <a:rect l="0" t="0" r="0" b="0"/>
              <a:pathLst>
                <a:path w="249553" h="3494404">
                  <a:moveTo>
                    <a:pt x="248945" y="0"/>
                  </a:moveTo>
                  <a:lnTo>
                    <a:pt x="0" y="4267"/>
                  </a:lnTo>
                  <a:lnTo>
                    <a:pt x="0" y="3493909"/>
                  </a:lnTo>
                  <a:lnTo>
                    <a:pt x="131940" y="3493909"/>
                  </a:lnTo>
                  <a:lnTo>
                    <a:pt x="239941" y="3280270"/>
                  </a:lnTo>
                  <a:lnTo>
                    <a:pt x="248945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694" name="object 334"/>
            <p:cNvSpPr/>
            <p:nvPr/>
          </p:nvSpPr>
          <p:spPr>
            <a:xfrm>
              <a:off x="8387994" y="1392969"/>
              <a:ext cx="263525" cy="263525"/>
            </a:xfrm>
            <a:custGeom>
              <a:avLst/>
              <a:gdLst/>
              <a:ahLst/>
              <a:cxnLst/>
              <a:rect l="0" t="0" r="0" b="0"/>
              <a:pathLst>
                <a:path w="263525" h="263525">
                  <a:moveTo>
                    <a:pt x="131521" y="0"/>
                  </a:moveTo>
                  <a:lnTo>
                    <a:pt x="80329" y="10334"/>
                  </a:lnTo>
                  <a:lnTo>
                    <a:pt x="38523" y="38519"/>
                  </a:lnTo>
                  <a:lnTo>
                    <a:pt x="10336" y="80324"/>
                  </a:lnTo>
                  <a:lnTo>
                    <a:pt x="0" y="131521"/>
                  </a:lnTo>
                  <a:lnTo>
                    <a:pt x="10336" y="182710"/>
                  </a:lnTo>
                  <a:lnTo>
                    <a:pt x="38523" y="224512"/>
                  </a:lnTo>
                  <a:lnTo>
                    <a:pt x="80329" y="252695"/>
                  </a:lnTo>
                  <a:lnTo>
                    <a:pt x="131521" y="263029"/>
                  </a:lnTo>
                  <a:lnTo>
                    <a:pt x="182712" y="252695"/>
                  </a:lnTo>
                  <a:lnTo>
                    <a:pt x="224518" y="224512"/>
                  </a:lnTo>
                  <a:lnTo>
                    <a:pt x="252705" y="182710"/>
                  </a:lnTo>
                  <a:lnTo>
                    <a:pt x="263042" y="131521"/>
                  </a:lnTo>
                  <a:lnTo>
                    <a:pt x="252705" y="80324"/>
                  </a:lnTo>
                  <a:lnTo>
                    <a:pt x="224518" y="38519"/>
                  </a:lnTo>
                  <a:lnTo>
                    <a:pt x="182712" y="10334"/>
                  </a:lnTo>
                  <a:lnTo>
                    <a:pt x="131521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95" name="object 335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8422420" y="1426033"/>
              <a:ext cx="194182" cy="16450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696" name="object 336"/>
            <p:cNvSpPr/>
            <p:nvPr/>
          </p:nvSpPr>
          <p:spPr>
            <a:xfrm>
              <a:off x="10436680" y="2630629"/>
              <a:ext cx="263525" cy="263525"/>
            </a:xfrm>
            <a:custGeom>
              <a:avLst/>
              <a:gdLst/>
              <a:ahLst/>
              <a:cxnLst/>
              <a:rect l="0" t="0" r="0" b="0"/>
              <a:pathLst>
                <a:path w="263525" h="263525">
                  <a:moveTo>
                    <a:pt x="131521" y="0"/>
                  </a:moveTo>
                  <a:lnTo>
                    <a:pt x="80329" y="10334"/>
                  </a:lnTo>
                  <a:lnTo>
                    <a:pt x="38523" y="38519"/>
                  </a:lnTo>
                  <a:lnTo>
                    <a:pt x="10336" y="80324"/>
                  </a:lnTo>
                  <a:lnTo>
                    <a:pt x="0" y="131521"/>
                  </a:lnTo>
                  <a:lnTo>
                    <a:pt x="10336" y="182710"/>
                  </a:lnTo>
                  <a:lnTo>
                    <a:pt x="38523" y="224512"/>
                  </a:lnTo>
                  <a:lnTo>
                    <a:pt x="80329" y="252695"/>
                  </a:lnTo>
                  <a:lnTo>
                    <a:pt x="131521" y="263029"/>
                  </a:lnTo>
                  <a:lnTo>
                    <a:pt x="182712" y="252695"/>
                  </a:lnTo>
                  <a:lnTo>
                    <a:pt x="224518" y="224512"/>
                  </a:lnTo>
                  <a:lnTo>
                    <a:pt x="252705" y="182710"/>
                  </a:lnTo>
                  <a:lnTo>
                    <a:pt x="263042" y="131521"/>
                  </a:lnTo>
                  <a:lnTo>
                    <a:pt x="252705" y="80324"/>
                  </a:lnTo>
                  <a:lnTo>
                    <a:pt x="224518" y="38519"/>
                  </a:lnTo>
                  <a:lnTo>
                    <a:pt x="182712" y="10334"/>
                  </a:lnTo>
                  <a:lnTo>
                    <a:pt x="131521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97" name="object 337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10471105" y="2663696"/>
              <a:ext cx="194182" cy="16450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698" name="object 338"/>
            <p:cNvSpPr/>
            <p:nvPr/>
          </p:nvSpPr>
          <p:spPr>
            <a:xfrm>
              <a:off x="10752963" y="1964307"/>
              <a:ext cx="263525" cy="263525"/>
            </a:xfrm>
            <a:custGeom>
              <a:avLst/>
              <a:gdLst/>
              <a:ahLst/>
              <a:cxnLst/>
              <a:rect l="0" t="0" r="0" b="0"/>
              <a:pathLst>
                <a:path w="263525" h="263525">
                  <a:moveTo>
                    <a:pt x="131521" y="0"/>
                  </a:moveTo>
                  <a:lnTo>
                    <a:pt x="80329" y="10334"/>
                  </a:lnTo>
                  <a:lnTo>
                    <a:pt x="38523" y="38519"/>
                  </a:lnTo>
                  <a:lnTo>
                    <a:pt x="10336" y="80324"/>
                  </a:lnTo>
                  <a:lnTo>
                    <a:pt x="0" y="131521"/>
                  </a:lnTo>
                  <a:lnTo>
                    <a:pt x="10336" y="182710"/>
                  </a:lnTo>
                  <a:lnTo>
                    <a:pt x="38523" y="224512"/>
                  </a:lnTo>
                  <a:lnTo>
                    <a:pt x="80329" y="252695"/>
                  </a:lnTo>
                  <a:lnTo>
                    <a:pt x="131521" y="263029"/>
                  </a:lnTo>
                  <a:lnTo>
                    <a:pt x="182712" y="252695"/>
                  </a:lnTo>
                  <a:lnTo>
                    <a:pt x="224518" y="224512"/>
                  </a:lnTo>
                  <a:lnTo>
                    <a:pt x="252705" y="182710"/>
                  </a:lnTo>
                  <a:lnTo>
                    <a:pt x="263042" y="131521"/>
                  </a:lnTo>
                  <a:lnTo>
                    <a:pt x="252705" y="80324"/>
                  </a:lnTo>
                  <a:lnTo>
                    <a:pt x="224518" y="38519"/>
                  </a:lnTo>
                  <a:lnTo>
                    <a:pt x="182712" y="10334"/>
                  </a:lnTo>
                  <a:lnTo>
                    <a:pt x="131521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699" name="object 339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10787389" y="1997373"/>
              <a:ext cx="194182" cy="16450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00" name="object 340"/>
            <p:cNvSpPr/>
            <p:nvPr/>
          </p:nvSpPr>
          <p:spPr>
            <a:xfrm>
              <a:off x="10427510" y="3564003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01" name="object 341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10457918" y="3594392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02" name="object 342"/>
            <p:cNvSpPr/>
            <p:nvPr/>
          </p:nvSpPr>
          <p:spPr>
            <a:xfrm>
              <a:off x="11303993" y="2349267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03" name="object 343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11334402" y="2379654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04" name="object 344"/>
            <p:cNvSpPr/>
            <p:nvPr/>
          </p:nvSpPr>
          <p:spPr>
            <a:xfrm>
              <a:off x="10295995" y="2382636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05" name="object 345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10326402" y="2413022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06" name="object 346"/>
            <p:cNvSpPr/>
            <p:nvPr/>
          </p:nvSpPr>
          <p:spPr>
            <a:xfrm>
              <a:off x="8538346" y="4762809"/>
              <a:ext cx="257810" cy="257810"/>
            </a:xfrm>
            <a:custGeom>
              <a:avLst/>
              <a:gdLst/>
              <a:ahLst/>
              <a:cxnLst/>
              <a:rect l="0" t="0" r="0" b="0"/>
              <a:pathLst>
                <a:path w="257809" h="257810">
                  <a:moveTo>
                    <a:pt x="128854" y="0"/>
                  </a:moveTo>
                  <a:lnTo>
                    <a:pt x="78695" y="10127"/>
                  </a:lnTo>
                  <a:lnTo>
                    <a:pt x="37738" y="37744"/>
                  </a:lnTo>
                  <a:lnTo>
                    <a:pt x="10125" y="78706"/>
                  </a:lnTo>
                  <a:lnTo>
                    <a:pt x="0" y="128866"/>
                  </a:lnTo>
                  <a:lnTo>
                    <a:pt x="10125" y="179020"/>
                  </a:lnTo>
                  <a:lnTo>
                    <a:pt x="37738" y="219978"/>
                  </a:lnTo>
                  <a:lnTo>
                    <a:pt x="78695" y="247594"/>
                  </a:lnTo>
                  <a:lnTo>
                    <a:pt x="128854" y="257721"/>
                  </a:lnTo>
                  <a:lnTo>
                    <a:pt x="179012" y="247594"/>
                  </a:lnTo>
                  <a:lnTo>
                    <a:pt x="219970" y="219978"/>
                  </a:lnTo>
                  <a:lnTo>
                    <a:pt x="247583" y="179020"/>
                  </a:lnTo>
                  <a:lnTo>
                    <a:pt x="257708" y="128866"/>
                  </a:lnTo>
                  <a:lnTo>
                    <a:pt x="247583" y="78706"/>
                  </a:lnTo>
                  <a:lnTo>
                    <a:pt x="219970" y="37744"/>
                  </a:lnTo>
                  <a:lnTo>
                    <a:pt x="179012" y="10127"/>
                  </a:lnTo>
                  <a:lnTo>
                    <a:pt x="128854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07" name="object 347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8581517" y="4813437"/>
              <a:ext cx="171371" cy="15646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5708" name="object 348"/>
            <p:cNvPicPr/>
            <p:nvPr/>
          </p:nvPicPr>
          <p:blipFill>
            <a:blip r:embed="rId17"/>
            <a:stretch>
              <a:fillRect/>
            </a:stretch>
          </p:blipFill>
          <p:spPr>
            <a:xfrm>
              <a:off x="9723065" y="4077000"/>
              <a:ext cx="219062" cy="21906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5709" name="object 349"/>
            <p:cNvPicPr/>
            <p:nvPr/>
          </p:nvPicPr>
          <p:blipFill>
            <a:blip r:embed="rId18"/>
            <a:stretch>
              <a:fillRect/>
            </a:stretch>
          </p:blipFill>
          <p:spPr>
            <a:xfrm>
              <a:off x="10296000" y="1656002"/>
              <a:ext cx="211328" cy="2113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10" name="object 350"/>
            <p:cNvSpPr/>
            <p:nvPr/>
          </p:nvSpPr>
          <p:spPr>
            <a:xfrm>
              <a:off x="11255763" y="4642605"/>
              <a:ext cx="263525" cy="263525"/>
            </a:xfrm>
            <a:custGeom>
              <a:avLst/>
              <a:gdLst/>
              <a:ahLst/>
              <a:cxnLst/>
              <a:rect l="0" t="0" r="0" b="0"/>
              <a:pathLst>
                <a:path w="263525" h="263525">
                  <a:moveTo>
                    <a:pt x="131521" y="0"/>
                  </a:moveTo>
                  <a:lnTo>
                    <a:pt x="80329" y="10334"/>
                  </a:lnTo>
                  <a:lnTo>
                    <a:pt x="38523" y="38519"/>
                  </a:lnTo>
                  <a:lnTo>
                    <a:pt x="10336" y="80324"/>
                  </a:lnTo>
                  <a:lnTo>
                    <a:pt x="0" y="131521"/>
                  </a:lnTo>
                  <a:lnTo>
                    <a:pt x="10336" y="182710"/>
                  </a:lnTo>
                  <a:lnTo>
                    <a:pt x="38523" y="224512"/>
                  </a:lnTo>
                  <a:lnTo>
                    <a:pt x="80329" y="252695"/>
                  </a:lnTo>
                  <a:lnTo>
                    <a:pt x="131521" y="263029"/>
                  </a:lnTo>
                  <a:lnTo>
                    <a:pt x="182712" y="252695"/>
                  </a:lnTo>
                  <a:lnTo>
                    <a:pt x="224518" y="224512"/>
                  </a:lnTo>
                  <a:lnTo>
                    <a:pt x="252705" y="182710"/>
                  </a:lnTo>
                  <a:lnTo>
                    <a:pt x="263042" y="131521"/>
                  </a:lnTo>
                  <a:lnTo>
                    <a:pt x="252705" y="80324"/>
                  </a:lnTo>
                  <a:lnTo>
                    <a:pt x="224518" y="38519"/>
                  </a:lnTo>
                  <a:lnTo>
                    <a:pt x="182712" y="10334"/>
                  </a:lnTo>
                  <a:lnTo>
                    <a:pt x="131521" y="0"/>
                  </a:lnTo>
                  <a:close/>
                </a:path>
              </a:pathLst>
            </a:custGeom>
            <a:solidFill>
              <a:srgbClr val="3794DB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11" name="object 351"/>
            <p:cNvPicPr/>
            <p:nvPr/>
          </p:nvPicPr>
          <p:blipFill>
            <a:blip r:embed="rId19"/>
            <a:stretch>
              <a:fillRect/>
            </a:stretch>
          </p:blipFill>
          <p:spPr>
            <a:xfrm>
              <a:off x="11258048" y="4715220"/>
              <a:ext cx="246561" cy="15764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12" name="object 352"/>
            <p:cNvSpPr/>
            <p:nvPr/>
          </p:nvSpPr>
          <p:spPr>
            <a:xfrm>
              <a:off x="9372054" y="1517454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13" name="object 353"/>
            <p:cNvPicPr/>
            <p:nvPr/>
          </p:nvPicPr>
          <p:blipFill>
            <a:blip r:embed="rId20"/>
            <a:stretch>
              <a:fillRect/>
            </a:stretch>
          </p:blipFill>
          <p:spPr>
            <a:xfrm>
              <a:off x="9404778" y="1513180"/>
              <a:ext cx="215941" cy="23797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14" name="object 354"/>
            <p:cNvSpPr/>
            <p:nvPr/>
          </p:nvSpPr>
          <p:spPr>
            <a:xfrm>
              <a:off x="9903055" y="4624267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15" name="object 355"/>
            <p:cNvPicPr/>
            <p:nvPr/>
          </p:nvPicPr>
          <p:blipFill>
            <a:blip r:embed="rId21"/>
            <a:stretch>
              <a:fillRect/>
            </a:stretch>
          </p:blipFill>
          <p:spPr>
            <a:xfrm>
              <a:off x="9935778" y="4619989"/>
              <a:ext cx="215941" cy="23797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5716" name="object 356"/>
            <p:cNvSpPr/>
            <p:nvPr/>
          </p:nvSpPr>
          <p:spPr>
            <a:xfrm>
              <a:off x="8855994" y="4635570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717" name="object 357"/>
            <p:cNvPicPr/>
            <p:nvPr/>
          </p:nvPicPr>
          <p:blipFill>
            <a:blip r:embed="rId22"/>
            <a:stretch>
              <a:fillRect/>
            </a:stretch>
          </p:blipFill>
          <p:spPr>
            <a:xfrm>
              <a:off x="8888717" y="4631297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5718" name="object 358"/>
            <p:cNvPicPr/>
            <p:nvPr/>
          </p:nvPicPr>
          <p:blipFill>
            <a:blip r:embed="rId23"/>
            <a:stretch>
              <a:fillRect/>
            </a:stretch>
          </p:blipFill>
          <p:spPr>
            <a:xfrm>
              <a:off x="8828778" y="1953004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4" name="מלבן 2">
            <a:extLst>
              <a:ext uri="{FF2B5EF4-FFF2-40B4-BE49-F238E27FC236}">
                <a16:creationId xmlns:a16="http://schemas.microsoft.com/office/drawing/2014/main" id="{2FC1D0C0-6BA1-3CC4-7564-0FC125FCB84A}"/>
              </a:ext>
            </a:extLst>
          </p:cNvPr>
          <p:cNvSpPr/>
          <p:nvPr/>
        </p:nvSpPr>
        <p:spPr>
          <a:xfrm>
            <a:off x="1520686" y="376828"/>
            <a:ext cx="6121471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E2CA0C-A882-BED7-D5D2-B2D04D68D1DA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Metro Line M3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object 3"/>
          <p:cNvSpPr/>
          <p:nvPr/>
        </p:nvSpPr>
        <p:spPr>
          <a:xfrm>
            <a:off x="3581400" y="1722438"/>
            <a:ext cx="3018656" cy="1503362"/>
          </a:xfrm>
          <a:custGeom>
            <a:avLst/>
            <a:gdLst/>
            <a:ahLst/>
            <a:cxnLst/>
            <a:rect l="0" t="0" r="0" b="0"/>
            <a:pathLst>
              <a:path w="2940050" h="1503680">
                <a:moveTo>
                  <a:pt x="2867939" y="0"/>
                </a:moveTo>
                <a:lnTo>
                  <a:pt x="71996" y="0"/>
                </a:lnTo>
                <a:lnTo>
                  <a:pt x="43971" y="5659"/>
                </a:lnTo>
                <a:lnTo>
                  <a:pt x="21086" y="21093"/>
                </a:lnTo>
                <a:lnTo>
                  <a:pt x="5657" y="43982"/>
                </a:lnTo>
                <a:lnTo>
                  <a:pt x="0" y="72009"/>
                </a:lnTo>
                <a:lnTo>
                  <a:pt x="0" y="1431328"/>
                </a:lnTo>
                <a:lnTo>
                  <a:pt x="5657" y="1459354"/>
                </a:lnTo>
                <a:lnTo>
                  <a:pt x="21086" y="1482243"/>
                </a:lnTo>
                <a:lnTo>
                  <a:pt x="43971" y="1497677"/>
                </a:lnTo>
                <a:lnTo>
                  <a:pt x="71996" y="1503337"/>
                </a:lnTo>
                <a:lnTo>
                  <a:pt x="2867939" y="1503337"/>
                </a:lnTo>
                <a:lnTo>
                  <a:pt x="2895964" y="1497677"/>
                </a:lnTo>
                <a:lnTo>
                  <a:pt x="2918848" y="1482243"/>
                </a:lnTo>
                <a:lnTo>
                  <a:pt x="2934278" y="1459354"/>
                </a:lnTo>
                <a:lnTo>
                  <a:pt x="2939935" y="1431328"/>
                </a:lnTo>
                <a:lnTo>
                  <a:pt x="2939935" y="72009"/>
                </a:lnTo>
                <a:lnTo>
                  <a:pt x="2934278" y="43982"/>
                </a:lnTo>
                <a:lnTo>
                  <a:pt x="2918848" y="21093"/>
                </a:lnTo>
                <a:lnTo>
                  <a:pt x="2895964" y="5659"/>
                </a:lnTo>
                <a:lnTo>
                  <a:pt x="2867939" y="0"/>
                </a:lnTo>
                <a:close/>
              </a:path>
            </a:pathLst>
          </a:custGeom>
          <a:solidFill>
            <a:srgbClr val="F26722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388" name="object 4"/>
          <p:cNvSpPr/>
          <p:nvPr/>
        </p:nvSpPr>
        <p:spPr>
          <a:xfrm>
            <a:off x="1838325" y="3789363"/>
            <a:ext cx="2940050" cy="1503362"/>
          </a:xfrm>
          <a:custGeom>
            <a:avLst/>
            <a:gdLst/>
            <a:ahLst/>
            <a:cxnLst/>
            <a:rect l="0" t="0" r="0" b="0"/>
            <a:pathLst>
              <a:path w="2940050" h="1503679">
                <a:moveTo>
                  <a:pt x="2867939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431328"/>
                </a:lnTo>
                <a:lnTo>
                  <a:pt x="5657" y="1459352"/>
                </a:lnTo>
                <a:lnTo>
                  <a:pt x="21086" y="1482237"/>
                </a:lnTo>
                <a:lnTo>
                  <a:pt x="43971" y="1497666"/>
                </a:lnTo>
                <a:lnTo>
                  <a:pt x="71996" y="1503324"/>
                </a:lnTo>
                <a:lnTo>
                  <a:pt x="2867939" y="1503324"/>
                </a:lnTo>
                <a:lnTo>
                  <a:pt x="2895964" y="1497666"/>
                </a:lnTo>
                <a:lnTo>
                  <a:pt x="2918848" y="1482237"/>
                </a:lnTo>
                <a:lnTo>
                  <a:pt x="2934278" y="1459352"/>
                </a:lnTo>
                <a:lnTo>
                  <a:pt x="2939935" y="1431328"/>
                </a:lnTo>
                <a:lnTo>
                  <a:pt x="2939935" y="71996"/>
                </a:lnTo>
                <a:lnTo>
                  <a:pt x="2934278" y="43971"/>
                </a:lnTo>
                <a:lnTo>
                  <a:pt x="2918848" y="21086"/>
                </a:lnTo>
                <a:lnTo>
                  <a:pt x="2895964" y="5657"/>
                </a:lnTo>
                <a:lnTo>
                  <a:pt x="2867939" y="0"/>
                </a:lnTo>
                <a:close/>
              </a:path>
            </a:pathLst>
          </a:custGeom>
          <a:solidFill>
            <a:srgbClr val="91D147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389" name="object 5"/>
          <p:cNvSpPr/>
          <p:nvPr/>
        </p:nvSpPr>
        <p:spPr>
          <a:xfrm>
            <a:off x="7054850" y="1722438"/>
            <a:ext cx="2940050" cy="1503362"/>
          </a:xfrm>
          <a:custGeom>
            <a:avLst/>
            <a:gdLst/>
            <a:ahLst/>
            <a:cxnLst/>
            <a:rect l="0" t="0" r="0" b="0"/>
            <a:pathLst>
              <a:path w="2940050" h="1503680">
                <a:moveTo>
                  <a:pt x="2867939" y="0"/>
                </a:moveTo>
                <a:lnTo>
                  <a:pt x="71996" y="0"/>
                </a:lnTo>
                <a:lnTo>
                  <a:pt x="43971" y="5659"/>
                </a:lnTo>
                <a:lnTo>
                  <a:pt x="21086" y="21093"/>
                </a:lnTo>
                <a:lnTo>
                  <a:pt x="5657" y="43982"/>
                </a:lnTo>
                <a:lnTo>
                  <a:pt x="0" y="72009"/>
                </a:lnTo>
                <a:lnTo>
                  <a:pt x="0" y="1431328"/>
                </a:lnTo>
                <a:lnTo>
                  <a:pt x="5657" y="1459354"/>
                </a:lnTo>
                <a:lnTo>
                  <a:pt x="21086" y="1482243"/>
                </a:lnTo>
                <a:lnTo>
                  <a:pt x="43971" y="1497677"/>
                </a:lnTo>
                <a:lnTo>
                  <a:pt x="71996" y="1503337"/>
                </a:lnTo>
                <a:lnTo>
                  <a:pt x="2867939" y="1503337"/>
                </a:lnTo>
                <a:lnTo>
                  <a:pt x="2895964" y="1497677"/>
                </a:lnTo>
                <a:lnTo>
                  <a:pt x="2918848" y="1482243"/>
                </a:lnTo>
                <a:lnTo>
                  <a:pt x="2934278" y="1459354"/>
                </a:lnTo>
                <a:lnTo>
                  <a:pt x="2939935" y="1431328"/>
                </a:lnTo>
                <a:lnTo>
                  <a:pt x="2939935" y="72009"/>
                </a:lnTo>
                <a:lnTo>
                  <a:pt x="2934278" y="43982"/>
                </a:lnTo>
                <a:lnTo>
                  <a:pt x="2918848" y="21093"/>
                </a:lnTo>
                <a:lnTo>
                  <a:pt x="2895964" y="5659"/>
                </a:lnTo>
                <a:lnTo>
                  <a:pt x="2867939" y="0"/>
                </a:lnTo>
                <a:close/>
              </a:path>
            </a:pathLst>
          </a:custGeom>
          <a:solidFill>
            <a:srgbClr val="214185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390" name="object 6"/>
          <p:cNvSpPr/>
          <p:nvPr/>
        </p:nvSpPr>
        <p:spPr>
          <a:xfrm>
            <a:off x="5311775" y="3789363"/>
            <a:ext cx="2940050" cy="1503362"/>
          </a:xfrm>
          <a:custGeom>
            <a:avLst/>
            <a:gdLst/>
            <a:ahLst/>
            <a:cxnLst/>
            <a:rect l="0" t="0" r="0" b="0"/>
            <a:pathLst>
              <a:path w="2940050" h="1503679">
                <a:moveTo>
                  <a:pt x="2867939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431328"/>
                </a:lnTo>
                <a:lnTo>
                  <a:pt x="5657" y="1459352"/>
                </a:lnTo>
                <a:lnTo>
                  <a:pt x="21086" y="1482237"/>
                </a:lnTo>
                <a:lnTo>
                  <a:pt x="43971" y="1497666"/>
                </a:lnTo>
                <a:lnTo>
                  <a:pt x="71996" y="1503324"/>
                </a:lnTo>
                <a:lnTo>
                  <a:pt x="2867939" y="1503324"/>
                </a:lnTo>
                <a:lnTo>
                  <a:pt x="2895964" y="1497666"/>
                </a:lnTo>
                <a:lnTo>
                  <a:pt x="2918848" y="1482237"/>
                </a:lnTo>
                <a:lnTo>
                  <a:pt x="2934278" y="1459352"/>
                </a:lnTo>
                <a:lnTo>
                  <a:pt x="2939935" y="1431328"/>
                </a:lnTo>
                <a:lnTo>
                  <a:pt x="2939935" y="71996"/>
                </a:lnTo>
                <a:lnTo>
                  <a:pt x="2934278" y="43971"/>
                </a:lnTo>
                <a:lnTo>
                  <a:pt x="2918848" y="21086"/>
                </a:lnTo>
                <a:lnTo>
                  <a:pt x="2895964" y="5657"/>
                </a:lnTo>
                <a:lnTo>
                  <a:pt x="2867939" y="0"/>
                </a:lnTo>
                <a:close/>
              </a:path>
            </a:pathLst>
          </a:custGeom>
          <a:solidFill>
            <a:srgbClr val="00AEEF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391" name="object 7"/>
          <p:cNvSpPr/>
          <p:nvPr/>
        </p:nvSpPr>
        <p:spPr>
          <a:xfrm>
            <a:off x="8785225" y="3789363"/>
            <a:ext cx="2940050" cy="1503362"/>
          </a:xfrm>
          <a:custGeom>
            <a:avLst/>
            <a:gdLst/>
            <a:ahLst/>
            <a:cxnLst/>
            <a:rect l="0" t="0" r="0" b="0"/>
            <a:pathLst>
              <a:path w="2940050" h="1503679">
                <a:moveTo>
                  <a:pt x="2867939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431328"/>
                </a:lnTo>
                <a:lnTo>
                  <a:pt x="5657" y="1459352"/>
                </a:lnTo>
                <a:lnTo>
                  <a:pt x="21086" y="1482237"/>
                </a:lnTo>
                <a:lnTo>
                  <a:pt x="43971" y="1497666"/>
                </a:lnTo>
                <a:lnTo>
                  <a:pt x="71996" y="1503324"/>
                </a:lnTo>
                <a:lnTo>
                  <a:pt x="2867939" y="1503324"/>
                </a:lnTo>
                <a:lnTo>
                  <a:pt x="2895964" y="1497666"/>
                </a:lnTo>
                <a:lnTo>
                  <a:pt x="2918848" y="1482237"/>
                </a:lnTo>
                <a:lnTo>
                  <a:pt x="2934278" y="1459352"/>
                </a:lnTo>
                <a:lnTo>
                  <a:pt x="2939935" y="1431328"/>
                </a:lnTo>
                <a:lnTo>
                  <a:pt x="2939935" y="71996"/>
                </a:lnTo>
                <a:lnTo>
                  <a:pt x="2934278" y="43971"/>
                </a:lnTo>
                <a:lnTo>
                  <a:pt x="2918848" y="21086"/>
                </a:lnTo>
                <a:lnTo>
                  <a:pt x="2895964" y="5657"/>
                </a:lnTo>
                <a:lnTo>
                  <a:pt x="2867939" y="0"/>
                </a:lnTo>
                <a:close/>
              </a:path>
            </a:pathLst>
          </a:custGeom>
          <a:solidFill>
            <a:srgbClr val="FCB133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392" name="object 8"/>
          <p:cNvSpPr txBox="1"/>
          <p:nvPr/>
        </p:nvSpPr>
        <p:spPr>
          <a:xfrm>
            <a:off x="3581400" y="1653216"/>
            <a:ext cx="3018656" cy="939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2034</a:t>
            </a:r>
            <a:endParaRPr kumimoji="0" sz="6000" b="0" i="0" u="none" strike="noStrike" kern="120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6393" name="object 9"/>
          <p:cNvSpPr txBox="1"/>
          <p:nvPr/>
        </p:nvSpPr>
        <p:spPr>
          <a:xfrm>
            <a:off x="3581400" y="2415608"/>
            <a:ext cx="3018656" cy="7925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8260" rIns="0" bIns="0" rtlCol="0">
            <a:spAutoFit/>
          </a:bodyPr>
          <a:lstStyle/>
          <a:p>
            <a:pPr marL="297180" marR="5080" lvl="0" indent="-285115" algn="ctr" defTabSz="914400" rtl="0" eaLnBrk="0" fontAlgn="auto" latinLnBrk="0" hangingPunct="0">
              <a:lnSpc>
                <a:spcPts val="2900"/>
              </a:lnSpc>
              <a:spcBef>
                <a:spcPts val="38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Start of </a:t>
            </a:r>
            <a:r>
              <a:rPr kumimoji="0" lang="en-US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etro </a:t>
            </a:r>
            <a:r>
              <a:rPr kumimoji="0" lang="en-US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o</a:t>
            </a:r>
            <a:r>
              <a:rPr kumimoji="0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peration</a:t>
            </a:r>
            <a:endParaRPr kumimoji="0" sz="2600" b="0" i="0" u="none" strike="noStrike" kern="120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6394" name="object 10"/>
          <p:cNvSpPr txBox="1"/>
          <p:nvPr/>
        </p:nvSpPr>
        <p:spPr>
          <a:xfrm>
            <a:off x="1838324" y="3679296"/>
            <a:ext cx="2940049" cy="9361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+30%</a:t>
            </a:r>
            <a:endParaRPr kumimoji="0" sz="6000" b="0" i="0" u="none" strike="noStrike" kern="120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6396" name="object 12"/>
          <p:cNvSpPr txBox="1"/>
          <p:nvPr/>
        </p:nvSpPr>
        <p:spPr>
          <a:xfrm>
            <a:off x="5311773" y="3690119"/>
            <a:ext cx="2940049" cy="14204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71120" rIns="0" bIns="0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</a:t>
            </a:r>
            <a:r>
              <a:rPr kumimoji="0" sz="1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5400" b="1" spc="-65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PauzaFOT Bold"/>
                <a:sym typeface="Wingdings" charset="2"/>
              </a:rPr>
              <a:t>$</a:t>
            </a:r>
            <a:r>
              <a:rPr kumimoji="0" lang="en-US" sz="6000" b="1" i="0" u="none" strike="noStrike" kern="1200" cap="none" spc="100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9B</a:t>
            </a:r>
            <a:endParaRPr kumimoji="0" sz="6000" b="0" i="0" u="none" strike="noStrike" kern="1200" cap="none" spc="10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297180" marR="5080" indent="-285115" algn="ctr" rtl="0" eaLnBrk="0" hangingPunct="0">
              <a:lnSpc>
                <a:spcPts val="2900"/>
              </a:lnSpc>
              <a:spcBef>
                <a:spcPts val="380"/>
              </a:spcBef>
              <a:spcAft>
                <a:spcPct val="0"/>
              </a:spcAft>
              <a:defRPr/>
            </a:pPr>
            <a:r>
              <a:rPr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Economic benefits</a:t>
            </a:r>
            <a:endParaRPr sz="2600" b="1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latin typeface="PauzaFOT Bold"/>
            </a:endParaRPr>
          </a:p>
        </p:txBody>
      </p:sp>
      <p:sp>
        <p:nvSpPr>
          <p:cNvPr id="16397" name="object 13"/>
          <p:cNvSpPr txBox="1"/>
          <p:nvPr/>
        </p:nvSpPr>
        <p:spPr>
          <a:xfrm>
            <a:off x="8785219" y="3690119"/>
            <a:ext cx="2940049" cy="14183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71120" rIns="0" bIns="0" rtlCol="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" b="1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</a:t>
            </a:r>
            <a:r>
              <a:rPr kumimoji="0" sz="6000" b="1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2</a:t>
            </a:r>
            <a:r>
              <a:rPr kumimoji="0" lang="en-US" sz="6000" b="1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endParaRPr kumimoji="0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297180" marR="5080" lvl="0" indent="-285115" algn="ctr" rtl="0" eaLnBrk="0" fontAlgn="auto" hangingPunct="0">
              <a:lnSpc>
                <a:spcPts val="2900"/>
              </a:lnSpc>
              <a:spcBef>
                <a:spcPts val="38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Passengers per </a:t>
            </a:r>
            <a:r>
              <a:rPr lang="en-US"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d</a:t>
            </a:r>
            <a:r>
              <a:rPr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ay</a:t>
            </a:r>
            <a:endParaRPr sz="2600" b="1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latin typeface="PauzaFOT Bold"/>
            </a:endParaRPr>
          </a:p>
        </p:txBody>
      </p:sp>
      <p:sp>
        <p:nvSpPr>
          <p:cNvPr id="16398" name="object 14"/>
          <p:cNvSpPr txBox="1"/>
          <p:nvPr/>
        </p:nvSpPr>
        <p:spPr>
          <a:xfrm>
            <a:off x="7054850" y="1653628"/>
            <a:ext cx="2940048" cy="142090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71120" rIns="0" bIns="0" rtlCol="0">
            <a:spAutoFit/>
          </a:bodyPr>
          <a:lstStyle/>
          <a:p>
            <a:pPr marL="86995" marR="0" lvl="0" indent="0" algn="ctr" defTabSz="914400" rtl="0" eaLnBrk="0" fontAlgn="auto" latinLnBrk="0" hangingPunct="0">
              <a:lnSpc>
                <a:spcPct val="100000"/>
              </a:lnSpc>
              <a:spcBef>
                <a:spcPts val="5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</a:t>
            </a:r>
            <a:r>
              <a:rPr kumimoji="0" sz="1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5400" b="1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$</a:t>
            </a:r>
            <a:r>
              <a:rPr kumimoji="0" lang="en-US" sz="6000" b="1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50B</a:t>
            </a:r>
            <a:endParaRPr kumimoji="0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297180" marR="5080" indent="-285115" algn="ctr" rtl="0" eaLnBrk="0" hangingPunct="0">
              <a:lnSpc>
                <a:spcPts val="2900"/>
              </a:lnSpc>
              <a:spcBef>
                <a:spcPts val="380"/>
              </a:spcBef>
              <a:spcAft>
                <a:spcPct val="0"/>
              </a:spcAft>
              <a:defRPr/>
            </a:pPr>
            <a:r>
              <a:rPr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PauzaFOT Bold"/>
                <a:sym typeface="Wingdings" charset="2"/>
              </a:rPr>
              <a:t>Estimated </a:t>
            </a:r>
            <a:r>
              <a:rPr lang="en-US"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PauzaFOT Bold"/>
                <a:sym typeface="Wingdings" charset="2"/>
              </a:rPr>
              <a:t>c</a:t>
            </a:r>
            <a:r>
              <a:rPr sz="2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PauzaFOT Bold"/>
                <a:sym typeface="Wingdings" charset="2"/>
              </a:rPr>
              <a:t>ost</a:t>
            </a:r>
            <a:endParaRPr sz="2600" b="1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chemeClr val="bg1"/>
              </a:solidFill>
              <a:latin typeface="PauzaFOT Bold"/>
            </a:endParaRPr>
          </a:p>
        </p:txBody>
      </p:sp>
      <p:sp>
        <p:nvSpPr>
          <p:cNvPr id="2" name="object 11">
            <a:extLst>
              <a:ext uri="{FF2B5EF4-FFF2-40B4-BE49-F238E27FC236}">
                <a16:creationId xmlns:a16="http://schemas.microsoft.com/office/drawing/2014/main" id="{E769FAEF-CACA-7D3A-866F-10490F70A09E}"/>
              </a:ext>
            </a:extLst>
          </p:cNvPr>
          <p:cNvSpPr txBox="1"/>
          <p:nvPr/>
        </p:nvSpPr>
        <p:spPr>
          <a:xfrm>
            <a:off x="2005687" y="4464866"/>
            <a:ext cx="2940049" cy="7631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68580" rIns="0" bIns="0" rtlCol="0">
            <a:spAutoFit/>
          </a:bodyPr>
          <a:lstStyle/>
          <a:p>
            <a:pPr marL="12700" marR="5080" lvl="0" indent="66675" algn="l" defTabSz="914400" rtl="0" eaLnBrk="0" fontAlgn="auto" latinLnBrk="0" hangingPunct="0">
              <a:lnSpc>
                <a:spcPts val="2700"/>
              </a:lnSpc>
              <a:spcBef>
                <a:spcPts val="54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Increase </a:t>
            </a:r>
            <a:r>
              <a:rPr kumimoji="0" lang="en-US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in the </a:t>
            </a:r>
            <a:r>
              <a:rPr kumimoji="0" sz="2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use of public transport</a:t>
            </a:r>
            <a:endParaRPr kumimoji="0" sz="2600" b="0" i="0" u="none" strike="noStrike" kern="120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5" name="מלבן 2">
            <a:extLst>
              <a:ext uri="{FF2B5EF4-FFF2-40B4-BE49-F238E27FC236}">
                <a16:creationId xmlns:a16="http://schemas.microsoft.com/office/drawing/2014/main" id="{2DA7EAB2-32C4-003F-BBD1-29B146C30154}"/>
              </a:ext>
            </a:extLst>
          </p:cNvPr>
          <p:cNvSpPr/>
          <p:nvPr/>
        </p:nvSpPr>
        <p:spPr>
          <a:xfrm>
            <a:off x="1520686" y="376828"/>
            <a:ext cx="6121471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932735-4004-D966-B9B7-0864D65B4DA5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Facts and Figures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05CE5-4F12-08D5-0846-1992A8469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67D586E9-020B-3196-9DD6-6AB4CB44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13</a:t>
            </a:fld>
            <a:endParaRPr lang="he-I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1064D-B6E7-2F69-24D7-76DD0C6F5DF8}"/>
              </a:ext>
            </a:extLst>
          </p:cNvPr>
          <p:cNvSpPr txBox="1"/>
          <p:nvPr/>
        </p:nvSpPr>
        <p:spPr>
          <a:xfrm>
            <a:off x="1875935" y="2749710"/>
            <a:ext cx="9228226" cy="12772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700" b="1" dirty="0">
                <a:solidFill>
                  <a:srgbClr val="021A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Delegation</a:t>
            </a:r>
            <a:endParaRPr lang="he-IL" sz="7700" b="1" dirty="0">
              <a:solidFill>
                <a:srgbClr val="021A7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מחבר ישר 5">
            <a:extLst>
              <a:ext uri="{FF2B5EF4-FFF2-40B4-BE49-F238E27FC236}">
                <a16:creationId xmlns:a16="http://schemas.microsoft.com/office/drawing/2014/main" id="{3FFB7BB4-8258-DE3D-1EDF-E79C4B1C8187}"/>
              </a:ext>
            </a:extLst>
          </p:cNvPr>
          <p:cNvCxnSpPr>
            <a:cxnSpLocks/>
          </p:cNvCxnSpPr>
          <p:nvPr/>
        </p:nvCxnSpPr>
        <p:spPr>
          <a:xfrm>
            <a:off x="843248" y="2766434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7">
            <a:extLst>
              <a:ext uri="{FF2B5EF4-FFF2-40B4-BE49-F238E27FC236}">
                <a16:creationId xmlns:a16="http://schemas.microsoft.com/office/drawing/2014/main" id="{9E70DD4C-FABC-3546-501F-B27D1FAACCC7}"/>
              </a:ext>
            </a:extLst>
          </p:cNvPr>
          <p:cNvCxnSpPr>
            <a:cxnSpLocks/>
          </p:cNvCxnSpPr>
          <p:nvPr/>
        </p:nvCxnSpPr>
        <p:spPr>
          <a:xfrm>
            <a:off x="843248" y="4102399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תמונה 8">
            <a:extLst>
              <a:ext uri="{FF2B5EF4-FFF2-40B4-BE49-F238E27FC236}">
                <a16:creationId xmlns:a16="http://schemas.microsoft.com/office/drawing/2014/main" id="{A5D126C8-711E-0FE1-CE3C-51050B541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13" y="2924337"/>
            <a:ext cx="100800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4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D9EE1-4D6F-B012-B4F1-C7C167130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E453A8C-D3C9-F9CB-4E5E-5209F10AAB1C}"/>
              </a:ext>
            </a:extLst>
          </p:cNvPr>
          <p:cNvSpPr txBox="1"/>
          <p:nvPr/>
        </p:nvSpPr>
        <p:spPr>
          <a:xfrm>
            <a:off x="176460" y="1323644"/>
            <a:ext cx="11487110" cy="47471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National Security Council representative will head the delegation</a:t>
            </a:r>
          </a:p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Members: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Israeli Police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Special Counter-Terrorism Unit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Fire and Rescue Authority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Israel Defense Forces’ Home Front Command 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NTA (the governmental company managing the project)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MTRS (security consulting firm supporting the</a:t>
            </a: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inter-ministerial team)</a:t>
            </a:r>
            <a:r>
              <a:rPr lang="en-US" sz="2600" kern="100" dirty="0"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endParaRPr lang="en-US" sz="26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6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4E9A05BF-83ED-70A9-EC70-2EE8349C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14</a:t>
            </a:fld>
            <a:endParaRPr lang="he-IL"/>
          </a:p>
        </p:txBody>
      </p:sp>
      <p:sp>
        <p:nvSpPr>
          <p:cNvPr id="8" name="מלבן 2">
            <a:extLst>
              <a:ext uri="{FF2B5EF4-FFF2-40B4-BE49-F238E27FC236}">
                <a16:creationId xmlns:a16="http://schemas.microsoft.com/office/drawing/2014/main" id="{ADE878FE-90C6-7C23-89C0-508E3B3FED58}"/>
              </a:ext>
            </a:extLst>
          </p:cNvPr>
          <p:cNvSpPr/>
          <p:nvPr/>
        </p:nvSpPr>
        <p:spPr>
          <a:xfrm>
            <a:off x="248652" y="376828"/>
            <a:ext cx="11270903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047F94-2A22-1546-4105-743293B6B334}"/>
              </a:ext>
            </a:extLst>
          </p:cNvPr>
          <p:cNvSpPr txBox="1"/>
          <p:nvPr/>
        </p:nvSpPr>
        <p:spPr>
          <a:xfrm>
            <a:off x="248652" y="418106"/>
            <a:ext cx="53601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Delegation Members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291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BC7B6-FEA8-769D-2889-4F0A262C7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BD8A9A9-A63B-E484-FD6A-199894562CB3}"/>
              </a:ext>
            </a:extLst>
          </p:cNvPr>
          <p:cNvSpPr txBox="1"/>
          <p:nvPr/>
        </p:nvSpPr>
        <p:spPr>
          <a:xfrm>
            <a:off x="176460" y="1323644"/>
            <a:ext cx="11487110" cy="49701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Acquire knowledge about the training of first responders with respect to various emergency scenarios in the underground medium, in particular: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Area and infrastructures required for an underground training facility 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Simulation system and training aids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Emergency scenarios covered in the training program</a:t>
            </a: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Inter-agency collaboration, i.e. Police, Fire &amp; Rescue and EMS, and their joint emergency response doctrine</a:t>
            </a: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for underground emergency scenarios</a:t>
            </a:r>
            <a:endParaRPr lang="en-US" sz="2600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Joint training method and the interfaces between the metro system operator and the emergency bodies</a:t>
            </a:r>
          </a:p>
          <a:p>
            <a:pPr marL="285750" lvl="1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Establish a professional connection for future information and knowledge sharing</a:t>
            </a:r>
          </a:p>
        </p:txBody>
      </p:sp>
      <p:sp>
        <p:nvSpPr>
          <p:cNvPr id="2" name="מלבן 2">
            <a:extLst>
              <a:ext uri="{FF2B5EF4-FFF2-40B4-BE49-F238E27FC236}">
                <a16:creationId xmlns:a16="http://schemas.microsoft.com/office/drawing/2014/main" id="{6107B2C6-79AE-7FD4-9934-6687586C9E51}"/>
              </a:ext>
            </a:extLst>
          </p:cNvPr>
          <p:cNvSpPr/>
          <p:nvPr/>
        </p:nvSpPr>
        <p:spPr>
          <a:xfrm>
            <a:off x="248652" y="376828"/>
            <a:ext cx="11270903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2EA301-968A-E459-16BC-C6DC8DEF2280}"/>
              </a:ext>
            </a:extLst>
          </p:cNvPr>
          <p:cNvSpPr txBox="1"/>
          <p:nvPr/>
        </p:nvSpPr>
        <p:spPr>
          <a:xfrm>
            <a:off x="248652" y="418106"/>
            <a:ext cx="57562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Delegation’s Objectives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045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3FC4C-0FE1-9DD7-89BA-19C34602A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>
            <a:extLst>
              <a:ext uri="{FF2B5EF4-FFF2-40B4-BE49-F238E27FC236}">
                <a16:creationId xmlns:a16="http://schemas.microsoft.com/office/drawing/2014/main" id="{8427AF62-67E2-0A24-93F1-7209C1F31EA3}"/>
              </a:ext>
            </a:extLst>
          </p:cNvPr>
          <p:cNvSpPr/>
          <p:nvPr/>
        </p:nvSpPr>
        <p:spPr>
          <a:xfrm>
            <a:off x="248652" y="386255"/>
            <a:ext cx="7579895" cy="753979"/>
          </a:xfrm>
          <a:prstGeom prst="rect">
            <a:avLst/>
          </a:prstGeom>
          <a:solidFill>
            <a:srgbClr val="021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F4B7C7-65FC-7488-0A84-FA7A6FDABB6C}"/>
              </a:ext>
            </a:extLst>
          </p:cNvPr>
          <p:cNvSpPr txBox="1"/>
          <p:nvPr/>
        </p:nvSpPr>
        <p:spPr>
          <a:xfrm>
            <a:off x="2322840" y="476699"/>
            <a:ext cx="556883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Delegation Schedule</a:t>
            </a:r>
            <a:endParaRPr lang="he-IL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96AEE-97DD-F626-2B36-DE2FB5A6BB43}"/>
              </a:ext>
            </a:extLst>
          </p:cNvPr>
          <p:cNvSpPr txBox="1"/>
          <p:nvPr/>
        </p:nvSpPr>
        <p:spPr>
          <a:xfrm>
            <a:off x="176460" y="1323644"/>
            <a:ext cx="11487110" cy="1562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Monday, March 3, 2025 at 9:00 AM – WMATA</a:t>
            </a:r>
          </a:p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>
                <a:latin typeface="Calibri" panose="020F0502020204030204" pitchFamily="34" charset="0"/>
                <a:cs typeface="Arial" panose="020B0604020202020204" pitchFamily="34" charset="0"/>
              </a:rPr>
              <a:t>Wednesday, </a:t>
            </a: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March 5, 2025 – MBTA</a:t>
            </a:r>
          </a:p>
          <a:p>
            <a:pPr marL="285750" indent="-285750" algn="l" rtl="0">
              <a:lnSpc>
                <a:spcPct val="107000"/>
              </a:lnSpc>
              <a:spcAft>
                <a:spcPts val="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Thursday and Friday, March 6-7, 2025 – NYPD</a:t>
            </a:r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AC9DCFC6-855C-6A3B-8A6B-987EF0A96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16</a:t>
            </a:fld>
            <a:endParaRPr lang="he-IL"/>
          </a:p>
        </p:txBody>
      </p:sp>
      <p:sp>
        <p:nvSpPr>
          <p:cNvPr id="2" name="מלבן 2">
            <a:extLst>
              <a:ext uri="{FF2B5EF4-FFF2-40B4-BE49-F238E27FC236}">
                <a16:creationId xmlns:a16="http://schemas.microsoft.com/office/drawing/2014/main" id="{9A2006E6-F3E0-2AC8-CE3D-2BF79C92F942}"/>
              </a:ext>
            </a:extLst>
          </p:cNvPr>
          <p:cNvSpPr/>
          <p:nvPr/>
        </p:nvSpPr>
        <p:spPr>
          <a:xfrm>
            <a:off x="248652" y="376828"/>
            <a:ext cx="11270903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42703-399A-8CC5-907D-AE117FC011F0}"/>
              </a:ext>
            </a:extLst>
          </p:cNvPr>
          <p:cNvSpPr txBox="1"/>
          <p:nvPr/>
        </p:nvSpPr>
        <p:spPr>
          <a:xfrm>
            <a:off x="248652" y="418106"/>
            <a:ext cx="99040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 Schedule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642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6C55D-2C1E-D76C-17B5-42C3745C8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95510D22-DE6A-8D29-6C44-B085CB6E3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17</a:t>
            </a:fld>
            <a:endParaRPr lang="he-I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2A4178-E5CA-EB7E-9C8B-7F3B1D88F1C3}"/>
              </a:ext>
            </a:extLst>
          </p:cNvPr>
          <p:cNvSpPr txBox="1"/>
          <p:nvPr/>
        </p:nvSpPr>
        <p:spPr>
          <a:xfrm>
            <a:off x="1875935" y="2749710"/>
            <a:ext cx="9228226" cy="12772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700" b="1" dirty="0">
                <a:solidFill>
                  <a:srgbClr val="021A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  <a:endParaRPr lang="he-IL" sz="7700" b="1" dirty="0">
              <a:solidFill>
                <a:srgbClr val="021A7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מחבר ישר 5">
            <a:extLst>
              <a:ext uri="{FF2B5EF4-FFF2-40B4-BE49-F238E27FC236}">
                <a16:creationId xmlns:a16="http://schemas.microsoft.com/office/drawing/2014/main" id="{9650A9DE-D09D-44D2-36B1-3FC3FC668A9F}"/>
              </a:ext>
            </a:extLst>
          </p:cNvPr>
          <p:cNvCxnSpPr>
            <a:cxnSpLocks/>
          </p:cNvCxnSpPr>
          <p:nvPr/>
        </p:nvCxnSpPr>
        <p:spPr>
          <a:xfrm>
            <a:off x="843248" y="2766434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7">
            <a:extLst>
              <a:ext uri="{FF2B5EF4-FFF2-40B4-BE49-F238E27FC236}">
                <a16:creationId xmlns:a16="http://schemas.microsoft.com/office/drawing/2014/main" id="{E0E893F0-3BAA-F9FF-ADAD-E0E4C3F02251}"/>
              </a:ext>
            </a:extLst>
          </p:cNvPr>
          <p:cNvCxnSpPr>
            <a:cxnSpLocks/>
          </p:cNvCxnSpPr>
          <p:nvPr/>
        </p:nvCxnSpPr>
        <p:spPr>
          <a:xfrm>
            <a:off x="843248" y="4102399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תמונה 8">
            <a:extLst>
              <a:ext uri="{FF2B5EF4-FFF2-40B4-BE49-F238E27FC236}">
                <a16:creationId xmlns:a16="http://schemas.microsoft.com/office/drawing/2014/main" id="{BB0A78BB-D9F4-0C86-BDD3-6FEE14581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48" y="2924713"/>
            <a:ext cx="100800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6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2</a:t>
            </a:fld>
            <a:endParaRPr lang="he-I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6E09F5-174C-5CA7-5305-A5D993C98046}"/>
              </a:ext>
            </a:extLst>
          </p:cNvPr>
          <p:cNvSpPr txBox="1"/>
          <p:nvPr/>
        </p:nvSpPr>
        <p:spPr>
          <a:xfrm>
            <a:off x="1875935" y="2749710"/>
            <a:ext cx="9228226" cy="12772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700" b="1" dirty="0">
                <a:solidFill>
                  <a:srgbClr val="021A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he-IL" sz="7700" b="1" dirty="0">
              <a:solidFill>
                <a:srgbClr val="021A7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מחבר ישר 5">
            <a:extLst>
              <a:ext uri="{FF2B5EF4-FFF2-40B4-BE49-F238E27FC236}">
                <a16:creationId xmlns:a16="http://schemas.microsoft.com/office/drawing/2014/main" id="{6E518BFB-8637-1C42-6D32-CB2AA341BA9E}"/>
              </a:ext>
            </a:extLst>
          </p:cNvPr>
          <p:cNvCxnSpPr>
            <a:cxnSpLocks/>
          </p:cNvCxnSpPr>
          <p:nvPr/>
        </p:nvCxnSpPr>
        <p:spPr>
          <a:xfrm>
            <a:off x="843248" y="2766434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ישר 7">
            <a:extLst>
              <a:ext uri="{FF2B5EF4-FFF2-40B4-BE49-F238E27FC236}">
                <a16:creationId xmlns:a16="http://schemas.microsoft.com/office/drawing/2014/main" id="{049CF672-C139-3940-4DA9-27D52AA12F73}"/>
              </a:ext>
            </a:extLst>
          </p:cNvPr>
          <p:cNvCxnSpPr>
            <a:cxnSpLocks/>
          </p:cNvCxnSpPr>
          <p:nvPr/>
        </p:nvCxnSpPr>
        <p:spPr>
          <a:xfrm>
            <a:off x="843248" y="4102399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תמונה 8">
            <a:extLst>
              <a:ext uri="{FF2B5EF4-FFF2-40B4-BE49-F238E27FC236}">
                <a16:creationId xmlns:a16="http://schemas.microsoft.com/office/drawing/2014/main" id="{8E46CD1A-4102-BA78-A5CD-31C4FB849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48" y="2924713"/>
            <a:ext cx="100800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6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48652" y="376828"/>
            <a:ext cx="11270903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4" name="TextBox 3"/>
          <p:cNvSpPr txBox="1"/>
          <p:nvPr/>
        </p:nvSpPr>
        <p:spPr>
          <a:xfrm>
            <a:off x="248652" y="418106"/>
            <a:ext cx="53601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460" y="1323644"/>
            <a:ext cx="11487110" cy="41572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lnSpc>
                <a:spcPct val="107000"/>
              </a:lnSpc>
              <a:spcAft>
                <a:spcPts val="1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Israel's National Security Council (NSC) is overseeing an inter-ministerial team comprised of the country's security and emergency bodies which are involved in the planning of the new metro (subway) system project in metropolitan Tel Aviv.</a:t>
            </a:r>
          </a:p>
          <a:p>
            <a:pPr marL="285750" indent="-285750" algn="l" rtl="0">
              <a:lnSpc>
                <a:spcPct val="107000"/>
              </a:lnSpc>
              <a:spcAft>
                <a:spcPts val="12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team includes representatives from Israel Police, the National Fire and Rescue Authority, Magen David Adom (emergency medical services), the Israel Defense Forces' Home Front Command, the Special Counter-Terrorism Unit, Israel National Cyber Directorate, the National Emergency Authority, the Ministry of Transportation, and the government company that is responsible for executing the metro system project. </a:t>
            </a: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23083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C374C-D98D-381A-EF98-200F05168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60DB9F9-2F49-0437-97A1-F17A9388B35E}"/>
              </a:ext>
            </a:extLst>
          </p:cNvPr>
          <p:cNvSpPr txBox="1"/>
          <p:nvPr/>
        </p:nvSpPr>
        <p:spPr>
          <a:xfrm>
            <a:off x="176460" y="1323644"/>
            <a:ext cx="11487110" cy="28729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lnSpc>
                <a:spcPct val="107000"/>
              </a:lnSpc>
              <a:spcAft>
                <a:spcPts val="18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The inter-ministerial team is currently dealing with various security and emergency preparedness related domains, such as non-conventional terrorism, emergency response, security screening technologies, sheltering and civil defense, cyber security and additional issues.</a:t>
            </a:r>
          </a:p>
          <a:p>
            <a:pPr marL="285750" indent="-285750" algn="l" rtl="0">
              <a:lnSpc>
                <a:spcPct val="107000"/>
              </a:lnSpc>
              <a:spcAft>
                <a:spcPts val="1200"/>
              </a:spcAft>
              <a:buClr>
                <a:srgbClr val="021766"/>
              </a:buClr>
              <a:buFont typeface="Arial" panose="020B0604020202020204" pitchFamily="34" charset="0"/>
              <a:buChar char="•"/>
            </a:pPr>
            <a:r>
              <a:rPr lang="en-US" sz="2600" kern="100" dirty="0">
                <a:latin typeface="Calibri" panose="020F0502020204030204" pitchFamily="34" charset="0"/>
                <a:cs typeface="Arial" panose="020B0604020202020204" pitchFamily="34" charset="0"/>
              </a:rPr>
              <a:t>The inter-ministerial team is also planning and designing a national training facility for underground emergency response, covering diverse scenarios.</a:t>
            </a:r>
            <a:endParaRPr lang="en-IL" sz="2600" kern="1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654B3A15-E440-9520-758F-9AF60F32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4</a:t>
            </a:fld>
            <a:endParaRPr lang="he-IL"/>
          </a:p>
        </p:txBody>
      </p:sp>
      <p:sp>
        <p:nvSpPr>
          <p:cNvPr id="8" name="מלבן 2">
            <a:extLst>
              <a:ext uri="{FF2B5EF4-FFF2-40B4-BE49-F238E27FC236}">
                <a16:creationId xmlns:a16="http://schemas.microsoft.com/office/drawing/2014/main" id="{248E8991-FB88-8058-4ED9-900E6A6C0A63}"/>
              </a:ext>
            </a:extLst>
          </p:cNvPr>
          <p:cNvSpPr/>
          <p:nvPr/>
        </p:nvSpPr>
        <p:spPr>
          <a:xfrm>
            <a:off x="248652" y="376828"/>
            <a:ext cx="11270903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757109-239D-9893-9B4D-31428A9311C3}"/>
              </a:ext>
            </a:extLst>
          </p:cNvPr>
          <p:cNvSpPr txBox="1"/>
          <p:nvPr/>
        </p:nvSpPr>
        <p:spPr>
          <a:xfrm>
            <a:off x="248652" y="418106"/>
            <a:ext cx="53601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(cont.)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47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72958-BDF2-16AF-7911-3C91C09BA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698855-37F4-CA4B-8085-9DB438FC3C2C}"/>
              </a:ext>
            </a:extLst>
          </p:cNvPr>
          <p:cNvSpPr txBox="1"/>
          <p:nvPr/>
        </p:nvSpPr>
        <p:spPr>
          <a:xfrm>
            <a:off x="1875935" y="2768564"/>
            <a:ext cx="9228226" cy="12772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700" b="1" dirty="0">
                <a:solidFill>
                  <a:srgbClr val="021A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 Aviv Metro Project</a:t>
            </a:r>
            <a:endParaRPr lang="he-IL" sz="7700" b="1" dirty="0">
              <a:solidFill>
                <a:srgbClr val="021A7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מחבר ישר 5">
            <a:extLst>
              <a:ext uri="{FF2B5EF4-FFF2-40B4-BE49-F238E27FC236}">
                <a16:creationId xmlns:a16="http://schemas.microsoft.com/office/drawing/2014/main" id="{FD624931-DC4A-7F7E-8883-127775798717}"/>
              </a:ext>
            </a:extLst>
          </p:cNvPr>
          <p:cNvCxnSpPr>
            <a:cxnSpLocks/>
          </p:cNvCxnSpPr>
          <p:nvPr/>
        </p:nvCxnSpPr>
        <p:spPr>
          <a:xfrm>
            <a:off x="843248" y="2766434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70989C2C-B1F4-18DB-7753-9EFAAC6C213A}"/>
              </a:ext>
            </a:extLst>
          </p:cNvPr>
          <p:cNvCxnSpPr>
            <a:cxnSpLocks/>
          </p:cNvCxnSpPr>
          <p:nvPr/>
        </p:nvCxnSpPr>
        <p:spPr>
          <a:xfrm>
            <a:off x="843248" y="4102399"/>
            <a:ext cx="10260913" cy="0"/>
          </a:xfrm>
          <a:prstGeom prst="line">
            <a:avLst/>
          </a:prstGeom>
          <a:ln w="28575">
            <a:solidFill>
              <a:srgbClr val="021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E7B29158-EBCB-1D10-0FFC-486C31AD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9B9C-464E-4260-961A-3CAF45809C8A}" type="slidenum">
              <a:rPr lang="he-IL" smtClean="0"/>
              <a:t>5</a:t>
            </a:fld>
            <a:endParaRPr lang="he-IL"/>
          </a:p>
        </p:txBody>
      </p:sp>
      <p:pic>
        <p:nvPicPr>
          <p:cNvPr id="2" name="תמונה 8">
            <a:extLst>
              <a:ext uri="{FF2B5EF4-FFF2-40B4-BE49-F238E27FC236}">
                <a16:creationId xmlns:a16="http://schemas.microsoft.com/office/drawing/2014/main" id="{C2285E8E-CE13-60C6-F42C-0A29F8C44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48" y="2924713"/>
            <a:ext cx="100800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0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object 3"/>
          <p:cNvSpPr txBox="1"/>
          <p:nvPr/>
        </p:nvSpPr>
        <p:spPr>
          <a:xfrm>
            <a:off x="1655360" y="1175239"/>
            <a:ext cx="5424805" cy="421653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8100" rIns="0" bIns="0" rtlCol="0">
            <a:spAutoFit/>
          </a:bodyPr>
          <a:lstStyle/>
          <a:p>
            <a:pPr marL="12700" marR="147320" lvl="0" indent="0" algn="l" defTabSz="914400" rtl="0" eaLnBrk="0" fontAlgn="auto" latinLnBrk="0" hangingPunct="0">
              <a:lnSpc>
                <a:spcPts val="3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The</a:t>
            </a:r>
            <a:r>
              <a:rPr kumimoji="0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Tel</a:t>
            </a:r>
            <a:r>
              <a:rPr kumimoji="0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Aviv</a:t>
            </a:r>
            <a:r>
              <a:rPr kumimoji="0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m</a:t>
            </a:r>
            <a:r>
              <a:rPr kumimoji="0" sz="260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etropolitan</a:t>
            </a:r>
            <a:r>
              <a:rPr kumimoji="0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area</a:t>
            </a:r>
            <a:r>
              <a:rPr kumimoji="0" sz="2600" i="0" u="none" strike="noStrike" kern="1200" cap="none" spc="-4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is</a:t>
            </a:r>
            <a:r>
              <a:rPr kumimoji="0" sz="2600" i="0" u="none" strike="noStrike" kern="1200" cap="none" spc="-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the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business</a:t>
            </a:r>
            <a:r>
              <a:rPr kumimoji="0" sz="2600" i="0" u="none" strike="noStrike" kern="1200" cap="none" spc="-7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and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financial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heart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of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the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country</a:t>
            </a:r>
            <a:r>
              <a:rPr kumimoji="0" lang="en-US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,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and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the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center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of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</a:t>
            </a:r>
            <a:r>
              <a:rPr kumimoji="0" sz="2600" i="0" u="none" strike="noStrike" kern="1200" cap="none" spc="-5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-3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significant </a:t>
            </a:r>
            <a:r>
              <a:rPr kumimoji="0" lang="en-US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share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of</a:t>
            </a:r>
            <a:r>
              <a:rPr kumimoji="0" sz="2600" i="0" u="none" strike="noStrike" kern="1200" cap="none" spc="-6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its</a:t>
            </a:r>
            <a:r>
              <a:rPr kumimoji="0" sz="2600" i="0" u="none" strike="noStrike" kern="1200" cap="none" spc="-6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economic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activity</a:t>
            </a:r>
            <a:r>
              <a:rPr kumimoji="0" lang="en-US" sz="260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, which is</a:t>
            </a:r>
            <a:r>
              <a:rPr kumimoji="0" sz="260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responsible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for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most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kumimoji="0" sz="260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of</a:t>
            </a:r>
            <a:r>
              <a:rPr kumimoji="0" sz="2600" i="0" u="none" strike="noStrike" kern="1200" cap="none" spc="-6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 </a:t>
            </a:r>
            <a:r>
              <a:rPr lang="en-US" sz="2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ea typeface="Arial"/>
                <a:cs typeface="PauzaFOT Bold"/>
                <a:sym typeface="Wingdings" charset="2"/>
              </a:rPr>
              <a:t>Israel’s GDP</a:t>
            </a:r>
            <a:r>
              <a:rPr kumimoji="0" sz="260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ld"/>
                <a:sym typeface="Wingdings" charset="2"/>
              </a:rPr>
              <a:t>.</a:t>
            </a:r>
          </a:p>
          <a:p>
            <a:pPr marL="717550" marR="0" lvl="0" indent="0" algn="l" defTabSz="914400" rtl="0" eaLnBrk="0" fontAlgn="auto" latinLnBrk="0" hangingPunct="0">
              <a:lnSpc>
                <a:spcPct val="100000"/>
              </a:lnSpc>
              <a:spcBef>
                <a:spcPts val="254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lack"/>
                <a:sym typeface="Wingdings" charset="2"/>
              </a:rPr>
              <a:t>44%</a:t>
            </a:r>
            <a:r>
              <a:rPr kumimoji="0" sz="28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lack"/>
                <a:sym typeface="Wingdings" charset="2"/>
              </a:rPr>
              <a:t> </a:t>
            </a:r>
            <a:r>
              <a:rPr kumimoji="0" sz="2800" b="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+mj-lt"/>
                <a:ea typeface="Arial"/>
                <a:cs typeface="PauzaFOT Book"/>
                <a:sym typeface="Wingdings" charset="2"/>
              </a:rPr>
              <a:t>of the population in Israel</a:t>
            </a:r>
            <a:endParaRPr kumimoji="0" sz="2800" b="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+mj-lt"/>
              <a:cs typeface="PauzaFOT Book"/>
            </a:endParaRPr>
          </a:p>
          <a:p>
            <a:pPr marL="717550" algn="l" rtl="0" eaLnBrk="0" hangingPunct="0">
              <a:spcBef>
                <a:spcPts val="2540"/>
              </a:spcBef>
              <a:spcAft>
                <a:spcPct val="0"/>
              </a:spcAft>
              <a:defRPr/>
            </a:pP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50%</a:t>
            </a:r>
            <a:r>
              <a:rPr sz="2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of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the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jobs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+mj-lt"/>
            </a:endParaRPr>
          </a:p>
          <a:p>
            <a:pPr marL="717550" algn="l" rtl="0" eaLnBrk="0" hangingPunct="0">
              <a:spcBef>
                <a:spcPts val="2540"/>
              </a:spcBef>
              <a:spcAft>
                <a:spcPct val="0"/>
              </a:spcAft>
              <a:defRPr/>
            </a:pP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62%</a:t>
            </a:r>
            <a:r>
              <a:rPr sz="2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of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the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business product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+mj-lt"/>
            </a:endParaRPr>
          </a:p>
        </p:txBody>
      </p:sp>
      <p:pic>
        <p:nvPicPr>
          <p:cNvPr id="7172" name="object 4"/>
          <p:cNvPicPr/>
          <p:nvPr/>
        </p:nvPicPr>
        <p:blipFill>
          <a:blip r:embed="rId2"/>
          <a:stretch>
            <a:fillRect/>
          </a:stretch>
        </p:blipFill>
        <p:spPr>
          <a:xfrm>
            <a:off x="7253288" y="376651"/>
            <a:ext cx="4806950" cy="5078412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7173" name="object 5"/>
          <p:cNvGrpSpPr/>
          <p:nvPr/>
        </p:nvGrpSpPr>
        <p:grpSpPr>
          <a:xfrm>
            <a:off x="1685914" y="3429000"/>
            <a:ext cx="533400" cy="631825"/>
            <a:chOff x="1668058" y="3841801"/>
            <a:chExt cx="532765" cy="631825"/>
          </a:xfrm>
        </p:grpSpPr>
        <p:pic>
          <p:nvPicPr>
            <p:cNvPr id="7174" name="object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30997" y="3841801"/>
              <a:ext cx="143001" cy="14206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175" name="object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94395" y="3844344"/>
              <a:ext cx="143001" cy="14206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7176" name="object 8"/>
            <p:cNvSpPr/>
            <p:nvPr/>
          </p:nvSpPr>
          <p:spPr>
            <a:xfrm>
              <a:off x="1824358" y="4041407"/>
              <a:ext cx="219710" cy="431800"/>
            </a:xfrm>
            <a:custGeom>
              <a:avLst/>
              <a:gdLst/>
              <a:ahLst/>
              <a:cxnLst/>
              <a:rect l="0" t="0" r="0" b="0"/>
              <a:pathLst>
                <a:path w="219710" h="431800">
                  <a:moveTo>
                    <a:pt x="178041" y="0"/>
                  </a:moveTo>
                  <a:lnTo>
                    <a:pt x="41643" y="0"/>
                  </a:lnTo>
                  <a:lnTo>
                    <a:pt x="25433" y="3252"/>
                  </a:lnTo>
                  <a:lnTo>
                    <a:pt x="12196" y="12120"/>
                  </a:lnTo>
                  <a:lnTo>
                    <a:pt x="3272" y="25272"/>
                  </a:lnTo>
                  <a:lnTo>
                    <a:pt x="0" y="41376"/>
                  </a:lnTo>
                  <a:lnTo>
                    <a:pt x="0" y="216458"/>
                  </a:lnTo>
                  <a:lnTo>
                    <a:pt x="3272" y="232567"/>
                  </a:lnTo>
                  <a:lnTo>
                    <a:pt x="12196" y="245719"/>
                  </a:lnTo>
                  <a:lnTo>
                    <a:pt x="25433" y="254584"/>
                  </a:lnTo>
                  <a:lnTo>
                    <a:pt x="41643" y="257835"/>
                  </a:lnTo>
                  <a:lnTo>
                    <a:pt x="42849" y="257835"/>
                  </a:lnTo>
                  <a:lnTo>
                    <a:pt x="42849" y="399948"/>
                  </a:lnTo>
                  <a:lnTo>
                    <a:pt x="45362" y="412317"/>
                  </a:lnTo>
                  <a:lnTo>
                    <a:pt x="52214" y="422417"/>
                  </a:lnTo>
                  <a:lnTo>
                    <a:pt x="62379" y="429227"/>
                  </a:lnTo>
                  <a:lnTo>
                    <a:pt x="74828" y="431723"/>
                  </a:lnTo>
                  <a:lnTo>
                    <a:pt x="144843" y="431723"/>
                  </a:lnTo>
                  <a:lnTo>
                    <a:pt x="157294" y="429227"/>
                  </a:lnTo>
                  <a:lnTo>
                    <a:pt x="167463" y="422417"/>
                  </a:lnTo>
                  <a:lnTo>
                    <a:pt x="174320" y="412317"/>
                  </a:lnTo>
                  <a:lnTo>
                    <a:pt x="176834" y="399948"/>
                  </a:lnTo>
                  <a:lnTo>
                    <a:pt x="176834" y="257835"/>
                  </a:lnTo>
                  <a:lnTo>
                    <a:pt x="178041" y="257835"/>
                  </a:lnTo>
                  <a:lnTo>
                    <a:pt x="194251" y="254584"/>
                  </a:lnTo>
                  <a:lnTo>
                    <a:pt x="207487" y="245719"/>
                  </a:lnTo>
                  <a:lnTo>
                    <a:pt x="216412" y="232567"/>
                  </a:lnTo>
                  <a:lnTo>
                    <a:pt x="219684" y="216458"/>
                  </a:lnTo>
                  <a:lnTo>
                    <a:pt x="219684" y="41376"/>
                  </a:lnTo>
                  <a:lnTo>
                    <a:pt x="216412" y="25272"/>
                  </a:lnTo>
                  <a:lnTo>
                    <a:pt x="207487" y="12120"/>
                  </a:lnTo>
                  <a:lnTo>
                    <a:pt x="194251" y="3252"/>
                  </a:lnTo>
                  <a:lnTo>
                    <a:pt x="178041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7177" name="object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853921" y="3867520"/>
              <a:ext cx="160553" cy="159499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7178" name="object 10"/>
            <p:cNvSpPr/>
            <p:nvPr/>
          </p:nvSpPr>
          <p:spPr>
            <a:xfrm>
              <a:off x="1668056" y="3996689"/>
              <a:ext cx="532765" cy="387350"/>
            </a:xfrm>
            <a:custGeom>
              <a:avLst/>
              <a:gdLst/>
              <a:ahLst/>
              <a:cxnLst/>
              <a:rect l="0" t="0" r="0" b="0"/>
              <a:pathLst>
                <a:path w="532764" h="387350">
                  <a:moveTo>
                    <a:pt x="187134" y="20332"/>
                  </a:moveTo>
                  <a:lnTo>
                    <a:pt x="183540" y="16332"/>
                  </a:lnTo>
                  <a:lnTo>
                    <a:pt x="180289" y="12090"/>
                  </a:lnTo>
                  <a:lnTo>
                    <a:pt x="177380" y="7632"/>
                  </a:lnTo>
                  <a:lnTo>
                    <a:pt x="171869" y="4394"/>
                  </a:lnTo>
                  <a:lnTo>
                    <a:pt x="165442" y="2540"/>
                  </a:lnTo>
                  <a:lnTo>
                    <a:pt x="37096" y="2540"/>
                  </a:lnTo>
                  <a:lnTo>
                    <a:pt x="22656" y="5435"/>
                  </a:lnTo>
                  <a:lnTo>
                    <a:pt x="10858" y="13335"/>
                  </a:lnTo>
                  <a:lnTo>
                    <a:pt x="2908" y="25044"/>
                  </a:lnTo>
                  <a:lnTo>
                    <a:pt x="0" y="39395"/>
                  </a:lnTo>
                  <a:lnTo>
                    <a:pt x="0" y="195338"/>
                  </a:lnTo>
                  <a:lnTo>
                    <a:pt x="2908" y="209677"/>
                  </a:lnTo>
                  <a:lnTo>
                    <a:pt x="10858" y="221399"/>
                  </a:lnTo>
                  <a:lnTo>
                    <a:pt x="22656" y="229298"/>
                  </a:lnTo>
                  <a:lnTo>
                    <a:pt x="37096" y="232194"/>
                  </a:lnTo>
                  <a:lnTo>
                    <a:pt x="38163" y="232194"/>
                  </a:lnTo>
                  <a:lnTo>
                    <a:pt x="38163" y="358762"/>
                  </a:lnTo>
                  <a:lnTo>
                    <a:pt x="40398" y="369785"/>
                  </a:lnTo>
                  <a:lnTo>
                    <a:pt x="46507" y="378777"/>
                  </a:lnTo>
                  <a:lnTo>
                    <a:pt x="55562" y="384848"/>
                  </a:lnTo>
                  <a:lnTo>
                    <a:pt x="66662" y="387070"/>
                  </a:lnTo>
                  <a:lnTo>
                    <a:pt x="129019" y="387070"/>
                  </a:lnTo>
                  <a:lnTo>
                    <a:pt x="140106" y="384848"/>
                  </a:lnTo>
                  <a:lnTo>
                    <a:pt x="149161" y="378777"/>
                  </a:lnTo>
                  <a:lnTo>
                    <a:pt x="155257" y="369785"/>
                  </a:lnTo>
                  <a:lnTo>
                    <a:pt x="157505" y="358762"/>
                  </a:lnTo>
                  <a:lnTo>
                    <a:pt x="157505" y="314299"/>
                  </a:lnTo>
                  <a:lnTo>
                    <a:pt x="146443" y="303771"/>
                  </a:lnTo>
                  <a:lnTo>
                    <a:pt x="138049" y="291071"/>
                  </a:lnTo>
                  <a:lnTo>
                    <a:pt x="132727" y="276707"/>
                  </a:lnTo>
                  <a:lnTo>
                    <a:pt x="130873" y="261188"/>
                  </a:lnTo>
                  <a:lnTo>
                    <a:pt x="130873" y="86106"/>
                  </a:lnTo>
                  <a:lnTo>
                    <a:pt x="135178" y="62598"/>
                  </a:lnTo>
                  <a:lnTo>
                    <a:pt x="147053" y="42748"/>
                  </a:lnTo>
                  <a:lnTo>
                    <a:pt x="164896" y="28130"/>
                  </a:lnTo>
                  <a:lnTo>
                    <a:pt x="187134" y="20332"/>
                  </a:lnTo>
                  <a:close/>
                </a:path>
                <a:path w="532764" h="387350">
                  <a:moveTo>
                    <a:pt x="532282" y="36855"/>
                  </a:moveTo>
                  <a:lnTo>
                    <a:pt x="529361" y="22504"/>
                  </a:lnTo>
                  <a:lnTo>
                    <a:pt x="521411" y="10795"/>
                  </a:lnTo>
                  <a:lnTo>
                    <a:pt x="509625" y="2895"/>
                  </a:lnTo>
                  <a:lnTo>
                    <a:pt x="495185" y="0"/>
                  </a:lnTo>
                  <a:lnTo>
                    <a:pt x="367792" y="0"/>
                  </a:lnTo>
                  <a:lnTo>
                    <a:pt x="362216" y="1371"/>
                  </a:lnTo>
                  <a:lnTo>
                    <a:pt x="357263" y="3810"/>
                  </a:lnTo>
                  <a:lnTo>
                    <a:pt x="353783" y="9690"/>
                  </a:lnTo>
                  <a:lnTo>
                    <a:pt x="349745" y="15214"/>
                  </a:lnTo>
                  <a:lnTo>
                    <a:pt x="345147" y="20332"/>
                  </a:lnTo>
                  <a:lnTo>
                    <a:pt x="367372" y="28130"/>
                  </a:lnTo>
                  <a:lnTo>
                    <a:pt x="385229" y="42748"/>
                  </a:lnTo>
                  <a:lnTo>
                    <a:pt x="397090" y="62598"/>
                  </a:lnTo>
                  <a:lnTo>
                    <a:pt x="401408" y="86106"/>
                  </a:lnTo>
                  <a:lnTo>
                    <a:pt x="401408" y="261188"/>
                  </a:lnTo>
                  <a:lnTo>
                    <a:pt x="399542" y="276707"/>
                  </a:lnTo>
                  <a:lnTo>
                    <a:pt x="394220" y="291071"/>
                  </a:lnTo>
                  <a:lnTo>
                    <a:pt x="385838" y="303771"/>
                  </a:lnTo>
                  <a:lnTo>
                    <a:pt x="374777" y="314299"/>
                  </a:lnTo>
                  <a:lnTo>
                    <a:pt x="374777" y="356222"/>
                  </a:lnTo>
                  <a:lnTo>
                    <a:pt x="377012" y="367233"/>
                  </a:lnTo>
                  <a:lnTo>
                    <a:pt x="383120" y="376237"/>
                  </a:lnTo>
                  <a:lnTo>
                    <a:pt x="392176" y="382308"/>
                  </a:lnTo>
                  <a:lnTo>
                    <a:pt x="403263" y="384530"/>
                  </a:lnTo>
                  <a:lnTo>
                    <a:pt x="465620" y="384530"/>
                  </a:lnTo>
                  <a:lnTo>
                    <a:pt x="476707" y="382308"/>
                  </a:lnTo>
                  <a:lnTo>
                    <a:pt x="485762" y="376237"/>
                  </a:lnTo>
                  <a:lnTo>
                    <a:pt x="491858" y="367233"/>
                  </a:lnTo>
                  <a:lnTo>
                    <a:pt x="494106" y="356222"/>
                  </a:lnTo>
                  <a:lnTo>
                    <a:pt x="494106" y="229654"/>
                  </a:lnTo>
                  <a:lnTo>
                    <a:pt x="495185" y="229654"/>
                  </a:lnTo>
                  <a:lnTo>
                    <a:pt x="509625" y="226758"/>
                  </a:lnTo>
                  <a:lnTo>
                    <a:pt x="521411" y="218859"/>
                  </a:lnTo>
                  <a:lnTo>
                    <a:pt x="529361" y="207149"/>
                  </a:lnTo>
                  <a:lnTo>
                    <a:pt x="532282" y="192798"/>
                  </a:lnTo>
                  <a:lnTo>
                    <a:pt x="532282" y="36855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179" name="object 11"/>
          <p:cNvGrpSpPr/>
          <p:nvPr/>
        </p:nvGrpSpPr>
        <p:grpSpPr>
          <a:xfrm>
            <a:off x="1664294" y="4175390"/>
            <a:ext cx="571500" cy="487363"/>
            <a:chOff x="1648331" y="4696364"/>
            <a:chExt cx="572135" cy="487045"/>
          </a:xfrm>
        </p:grpSpPr>
        <p:sp>
          <p:nvSpPr>
            <p:cNvPr id="7180" name="object 12"/>
            <p:cNvSpPr/>
            <p:nvPr/>
          </p:nvSpPr>
          <p:spPr>
            <a:xfrm>
              <a:off x="1648320" y="4696371"/>
              <a:ext cx="572135" cy="487045"/>
            </a:xfrm>
            <a:custGeom>
              <a:avLst/>
              <a:gdLst/>
              <a:ahLst/>
              <a:cxnLst/>
              <a:rect l="0" t="0" r="0" b="0"/>
              <a:pathLst>
                <a:path w="572135" h="487045">
                  <a:moveTo>
                    <a:pt x="571728" y="212674"/>
                  </a:moveTo>
                  <a:lnTo>
                    <a:pt x="320332" y="289775"/>
                  </a:lnTo>
                  <a:lnTo>
                    <a:pt x="320332" y="310388"/>
                  </a:lnTo>
                  <a:lnTo>
                    <a:pt x="318427" y="319455"/>
                  </a:lnTo>
                  <a:lnTo>
                    <a:pt x="313232" y="326872"/>
                  </a:lnTo>
                  <a:lnTo>
                    <a:pt x="305536" y="331876"/>
                  </a:lnTo>
                  <a:lnTo>
                    <a:pt x="296113" y="333717"/>
                  </a:lnTo>
                  <a:lnTo>
                    <a:pt x="275628" y="333717"/>
                  </a:lnTo>
                  <a:lnTo>
                    <a:pt x="266204" y="331876"/>
                  </a:lnTo>
                  <a:lnTo>
                    <a:pt x="258508" y="326872"/>
                  </a:lnTo>
                  <a:lnTo>
                    <a:pt x="253314" y="319455"/>
                  </a:lnTo>
                  <a:lnTo>
                    <a:pt x="251396" y="310388"/>
                  </a:lnTo>
                  <a:lnTo>
                    <a:pt x="251396" y="289775"/>
                  </a:lnTo>
                  <a:lnTo>
                    <a:pt x="0" y="212674"/>
                  </a:lnTo>
                  <a:lnTo>
                    <a:pt x="0" y="445465"/>
                  </a:lnTo>
                  <a:lnTo>
                    <a:pt x="3263" y="461619"/>
                  </a:lnTo>
                  <a:lnTo>
                    <a:pt x="12166" y="474814"/>
                  </a:lnTo>
                  <a:lnTo>
                    <a:pt x="25349" y="483704"/>
                  </a:lnTo>
                  <a:lnTo>
                    <a:pt x="41503" y="486968"/>
                  </a:lnTo>
                  <a:lnTo>
                    <a:pt x="530225" y="486968"/>
                  </a:lnTo>
                  <a:lnTo>
                    <a:pt x="546392" y="483704"/>
                  </a:lnTo>
                  <a:lnTo>
                    <a:pt x="559574" y="474814"/>
                  </a:lnTo>
                  <a:lnTo>
                    <a:pt x="568477" y="461619"/>
                  </a:lnTo>
                  <a:lnTo>
                    <a:pt x="571728" y="445465"/>
                  </a:lnTo>
                  <a:lnTo>
                    <a:pt x="571728" y="212674"/>
                  </a:lnTo>
                  <a:close/>
                </a:path>
                <a:path w="572135" h="487045">
                  <a:moveTo>
                    <a:pt x="571741" y="144195"/>
                  </a:moveTo>
                  <a:lnTo>
                    <a:pt x="568477" y="128041"/>
                  </a:lnTo>
                  <a:lnTo>
                    <a:pt x="559587" y="114846"/>
                  </a:lnTo>
                  <a:lnTo>
                    <a:pt x="546392" y="105956"/>
                  </a:lnTo>
                  <a:lnTo>
                    <a:pt x="530237" y="102692"/>
                  </a:lnTo>
                  <a:lnTo>
                    <a:pt x="414934" y="102692"/>
                  </a:lnTo>
                  <a:lnTo>
                    <a:pt x="414934" y="58483"/>
                  </a:lnTo>
                  <a:lnTo>
                    <a:pt x="397802" y="17132"/>
                  </a:lnTo>
                  <a:lnTo>
                    <a:pt x="371919" y="3136"/>
                  </a:lnTo>
                  <a:lnTo>
                    <a:pt x="371919" y="49949"/>
                  </a:lnTo>
                  <a:lnTo>
                    <a:pt x="371919" y="102692"/>
                  </a:lnTo>
                  <a:lnTo>
                    <a:pt x="199834" y="102692"/>
                  </a:lnTo>
                  <a:lnTo>
                    <a:pt x="199834" y="49949"/>
                  </a:lnTo>
                  <a:lnTo>
                    <a:pt x="206768" y="43014"/>
                  </a:lnTo>
                  <a:lnTo>
                    <a:pt x="364985" y="43014"/>
                  </a:lnTo>
                  <a:lnTo>
                    <a:pt x="371919" y="49949"/>
                  </a:lnTo>
                  <a:lnTo>
                    <a:pt x="371919" y="3136"/>
                  </a:lnTo>
                  <a:lnTo>
                    <a:pt x="356450" y="0"/>
                  </a:lnTo>
                  <a:lnTo>
                    <a:pt x="215290" y="0"/>
                  </a:lnTo>
                  <a:lnTo>
                    <a:pt x="192519" y="4597"/>
                  </a:lnTo>
                  <a:lnTo>
                    <a:pt x="173939" y="17132"/>
                  </a:lnTo>
                  <a:lnTo>
                    <a:pt x="161404" y="35725"/>
                  </a:lnTo>
                  <a:lnTo>
                    <a:pt x="156806" y="58483"/>
                  </a:lnTo>
                  <a:lnTo>
                    <a:pt x="156806" y="102692"/>
                  </a:lnTo>
                  <a:lnTo>
                    <a:pt x="41516" y="102692"/>
                  </a:lnTo>
                  <a:lnTo>
                    <a:pt x="25361" y="105956"/>
                  </a:lnTo>
                  <a:lnTo>
                    <a:pt x="12166" y="114846"/>
                  </a:lnTo>
                  <a:lnTo>
                    <a:pt x="3263" y="128041"/>
                  </a:lnTo>
                  <a:lnTo>
                    <a:pt x="12" y="144195"/>
                  </a:lnTo>
                  <a:lnTo>
                    <a:pt x="12" y="192354"/>
                  </a:lnTo>
                  <a:lnTo>
                    <a:pt x="2006" y="192354"/>
                  </a:lnTo>
                  <a:lnTo>
                    <a:pt x="251409" y="268820"/>
                  </a:lnTo>
                  <a:lnTo>
                    <a:pt x="251409" y="255143"/>
                  </a:lnTo>
                  <a:lnTo>
                    <a:pt x="253314" y="246075"/>
                  </a:lnTo>
                  <a:lnTo>
                    <a:pt x="258508" y="238658"/>
                  </a:lnTo>
                  <a:lnTo>
                    <a:pt x="266204" y="233654"/>
                  </a:lnTo>
                  <a:lnTo>
                    <a:pt x="275628" y="231813"/>
                  </a:lnTo>
                  <a:lnTo>
                    <a:pt x="296113" y="231813"/>
                  </a:lnTo>
                  <a:lnTo>
                    <a:pt x="305536" y="233654"/>
                  </a:lnTo>
                  <a:lnTo>
                    <a:pt x="313232" y="238658"/>
                  </a:lnTo>
                  <a:lnTo>
                    <a:pt x="318439" y="246075"/>
                  </a:lnTo>
                  <a:lnTo>
                    <a:pt x="320344" y="255143"/>
                  </a:lnTo>
                  <a:lnTo>
                    <a:pt x="320344" y="268820"/>
                  </a:lnTo>
                  <a:lnTo>
                    <a:pt x="441045" y="231813"/>
                  </a:lnTo>
                  <a:lnTo>
                    <a:pt x="569772" y="192354"/>
                  </a:lnTo>
                  <a:lnTo>
                    <a:pt x="570763" y="192354"/>
                  </a:lnTo>
                  <a:lnTo>
                    <a:pt x="571741" y="192354"/>
                  </a:lnTo>
                  <a:lnTo>
                    <a:pt x="571741" y="144195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181" name="object 13"/>
            <p:cNvSpPr/>
            <p:nvPr/>
          </p:nvSpPr>
          <p:spPr>
            <a:xfrm>
              <a:off x="1648336" y="4888703"/>
              <a:ext cx="572135" cy="141605"/>
            </a:xfrm>
            <a:custGeom>
              <a:avLst/>
              <a:gdLst/>
              <a:ahLst/>
              <a:cxnLst/>
              <a:rect l="0" t="0" r="0" b="0"/>
              <a:pathLst>
                <a:path w="572135" h="141604">
                  <a:moveTo>
                    <a:pt x="1955" y="0"/>
                  </a:moveTo>
                  <a:lnTo>
                    <a:pt x="965" y="12"/>
                  </a:lnTo>
                  <a:lnTo>
                    <a:pt x="0" y="12"/>
                  </a:lnTo>
                  <a:lnTo>
                    <a:pt x="0" y="20332"/>
                  </a:lnTo>
                  <a:lnTo>
                    <a:pt x="251396" y="97434"/>
                  </a:lnTo>
                  <a:lnTo>
                    <a:pt x="251396" y="118046"/>
                  </a:lnTo>
                  <a:lnTo>
                    <a:pt x="253303" y="127119"/>
                  </a:lnTo>
                  <a:lnTo>
                    <a:pt x="258500" y="134535"/>
                  </a:lnTo>
                  <a:lnTo>
                    <a:pt x="266200" y="139540"/>
                  </a:lnTo>
                  <a:lnTo>
                    <a:pt x="275615" y="141376"/>
                  </a:lnTo>
                  <a:lnTo>
                    <a:pt x="296100" y="141376"/>
                  </a:lnTo>
                  <a:lnTo>
                    <a:pt x="305523" y="139540"/>
                  </a:lnTo>
                  <a:lnTo>
                    <a:pt x="313226" y="134535"/>
                  </a:lnTo>
                  <a:lnTo>
                    <a:pt x="318424" y="127119"/>
                  </a:lnTo>
                  <a:lnTo>
                    <a:pt x="319632" y="121373"/>
                  </a:lnTo>
                  <a:lnTo>
                    <a:pt x="273291" y="121373"/>
                  </a:lnTo>
                  <a:lnTo>
                    <a:pt x="271411" y="119888"/>
                  </a:lnTo>
                  <a:lnTo>
                    <a:pt x="271411" y="76479"/>
                  </a:lnTo>
                  <a:lnTo>
                    <a:pt x="251396" y="76479"/>
                  </a:lnTo>
                  <a:lnTo>
                    <a:pt x="1955" y="0"/>
                  </a:lnTo>
                  <a:close/>
                </a:path>
                <a:path w="572135" h="141604">
                  <a:moveTo>
                    <a:pt x="319635" y="59486"/>
                  </a:moveTo>
                  <a:lnTo>
                    <a:pt x="298424" y="59486"/>
                  </a:lnTo>
                  <a:lnTo>
                    <a:pt x="300316" y="60972"/>
                  </a:lnTo>
                  <a:lnTo>
                    <a:pt x="300316" y="119888"/>
                  </a:lnTo>
                  <a:lnTo>
                    <a:pt x="298424" y="121373"/>
                  </a:lnTo>
                  <a:lnTo>
                    <a:pt x="319632" y="121373"/>
                  </a:lnTo>
                  <a:lnTo>
                    <a:pt x="320332" y="118046"/>
                  </a:lnTo>
                  <a:lnTo>
                    <a:pt x="320332" y="97434"/>
                  </a:lnTo>
                  <a:lnTo>
                    <a:pt x="388657" y="76479"/>
                  </a:lnTo>
                  <a:lnTo>
                    <a:pt x="320332" y="76479"/>
                  </a:lnTo>
                  <a:lnTo>
                    <a:pt x="320332" y="62801"/>
                  </a:lnTo>
                  <a:lnTo>
                    <a:pt x="319635" y="59486"/>
                  </a:lnTo>
                  <a:close/>
                </a:path>
                <a:path w="572135" h="141604">
                  <a:moveTo>
                    <a:pt x="296100" y="39471"/>
                  </a:moveTo>
                  <a:lnTo>
                    <a:pt x="275615" y="39471"/>
                  </a:lnTo>
                  <a:lnTo>
                    <a:pt x="266200" y="41307"/>
                  </a:lnTo>
                  <a:lnTo>
                    <a:pt x="258500" y="46312"/>
                  </a:lnTo>
                  <a:lnTo>
                    <a:pt x="253303" y="53728"/>
                  </a:lnTo>
                  <a:lnTo>
                    <a:pt x="251396" y="62801"/>
                  </a:lnTo>
                  <a:lnTo>
                    <a:pt x="251396" y="76479"/>
                  </a:lnTo>
                  <a:lnTo>
                    <a:pt x="271411" y="76479"/>
                  </a:lnTo>
                  <a:lnTo>
                    <a:pt x="271411" y="60972"/>
                  </a:lnTo>
                  <a:lnTo>
                    <a:pt x="273291" y="59486"/>
                  </a:lnTo>
                  <a:lnTo>
                    <a:pt x="319635" y="59486"/>
                  </a:lnTo>
                  <a:lnTo>
                    <a:pt x="318424" y="53728"/>
                  </a:lnTo>
                  <a:lnTo>
                    <a:pt x="313226" y="46312"/>
                  </a:lnTo>
                  <a:lnTo>
                    <a:pt x="305523" y="41307"/>
                  </a:lnTo>
                  <a:lnTo>
                    <a:pt x="296100" y="39471"/>
                  </a:lnTo>
                  <a:close/>
                </a:path>
                <a:path w="572135" h="141604">
                  <a:moveTo>
                    <a:pt x="569772" y="0"/>
                  </a:moveTo>
                  <a:lnTo>
                    <a:pt x="320332" y="76479"/>
                  </a:lnTo>
                  <a:lnTo>
                    <a:pt x="388657" y="76479"/>
                  </a:lnTo>
                  <a:lnTo>
                    <a:pt x="571728" y="20332"/>
                  </a:lnTo>
                  <a:lnTo>
                    <a:pt x="571728" y="12"/>
                  </a:lnTo>
                  <a:lnTo>
                    <a:pt x="569772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182" name="object 14"/>
            <p:cNvSpPr/>
            <p:nvPr/>
          </p:nvSpPr>
          <p:spPr>
            <a:xfrm>
              <a:off x="1919739" y="4948190"/>
              <a:ext cx="29209" cy="62230"/>
            </a:xfrm>
            <a:custGeom>
              <a:avLst/>
              <a:gdLst/>
              <a:ahLst/>
              <a:cxnLst/>
              <a:rect l="0" t="0" r="0" b="0"/>
              <a:pathLst>
                <a:path w="29209" h="62229">
                  <a:moveTo>
                    <a:pt x="27025" y="0"/>
                  </a:moveTo>
                  <a:lnTo>
                    <a:pt x="24701" y="0"/>
                  </a:lnTo>
                  <a:lnTo>
                    <a:pt x="1892" y="0"/>
                  </a:lnTo>
                  <a:lnTo>
                    <a:pt x="0" y="1485"/>
                  </a:lnTo>
                  <a:lnTo>
                    <a:pt x="0" y="60401"/>
                  </a:lnTo>
                  <a:lnTo>
                    <a:pt x="1892" y="61887"/>
                  </a:lnTo>
                  <a:lnTo>
                    <a:pt x="27025" y="61887"/>
                  </a:lnTo>
                  <a:lnTo>
                    <a:pt x="28917" y="60401"/>
                  </a:lnTo>
                  <a:lnTo>
                    <a:pt x="28917" y="1485"/>
                  </a:lnTo>
                  <a:lnTo>
                    <a:pt x="27025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183" name="object 15"/>
          <p:cNvGrpSpPr/>
          <p:nvPr/>
        </p:nvGrpSpPr>
        <p:grpSpPr>
          <a:xfrm>
            <a:off x="1623758" y="4805601"/>
            <a:ext cx="652462" cy="519113"/>
            <a:chOff x="1608243" y="5406574"/>
            <a:chExt cx="652145" cy="518795"/>
          </a:xfrm>
        </p:grpSpPr>
        <p:sp>
          <p:nvSpPr>
            <p:cNvPr id="7184" name="object 16"/>
            <p:cNvSpPr/>
            <p:nvPr/>
          </p:nvSpPr>
          <p:spPr>
            <a:xfrm>
              <a:off x="1741095" y="5597257"/>
              <a:ext cx="519430" cy="328295"/>
            </a:xfrm>
            <a:custGeom>
              <a:avLst/>
              <a:gdLst/>
              <a:ahLst/>
              <a:cxnLst/>
              <a:rect l="0" t="0" r="0" b="0"/>
              <a:pathLst>
                <a:path w="519430" h="328295">
                  <a:moveTo>
                    <a:pt x="489204" y="0"/>
                  </a:moveTo>
                  <a:lnTo>
                    <a:pt x="29870" y="0"/>
                  </a:lnTo>
                  <a:lnTo>
                    <a:pt x="18243" y="2347"/>
                  </a:lnTo>
                  <a:lnTo>
                    <a:pt x="8748" y="8747"/>
                  </a:lnTo>
                  <a:lnTo>
                    <a:pt x="2347" y="18237"/>
                  </a:lnTo>
                  <a:lnTo>
                    <a:pt x="0" y="29857"/>
                  </a:lnTo>
                  <a:lnTo>
                    <a:pt x="0" y="298246"/>
                  </a:lnTo>
                  <a:lnTo>
                    <a:pt x="2347" y="309871"/>
                  </a:lnTo>
                  <a:lnTo>
                    <a:pt x="8748" y="319362"/>
                  </a:lnTo>
                  <a:lnTo>
                    <a:pt x="18243" y="325759"/>
                  </a:lnTo>
                  <a:lnTo>
                    <a:pt x="29870" y="328104"/>
                  </a:lnTo>
                  <a:lnTo>
                    <a:pt x="489204" y="328104"/>
                  </a:lnTo>
                  <a:lnTo>
                    <a:pt x="500829" y="325759"/>
                  </a:lnTo>
                  <a:lnTo>
                    <a:pt x="510319" y="319362"/>
                  </a:lnTo>
                  <a:lnTo>
                    <a:pt x="516716" y="309871"/>
                  </a:lnTo>
                  <a:lnTo>
                    <a:pt x="519061" y="298246"/>
                  </a:lnTo>
                  <a:lnTo>
                    <a:pt x="519061" y="151574"/>
                  </a:lnTo>
                  <a:lnTo>
                    <a:pt x="60198" y="151574"/>
                  </a:lnTo>
                  <a:lnTo>
                    <a:pt x="53149" y="144513"/>
                  </a:lnTo>
                  <a:lnTo>
                    <a:pt x="53149" y="86956"/>
                  </a:lnTo>
                  <a:lnTo>
                    <a:pt x="60198" y="79908"/>
                  </a:lnTo>
                  <a:lnTo>
                    <a:pt x="519061" y="79908"/>
                  </a:lnTo>
                  <a:lnTo>
                    <a:pt x="519061" y="29857"/>
                  </a:lnTo>
                  <a:lnTo>
                    <a:pt x="516716" y="18237"/>
                  </a:lnTo>
                  <a:lnTo>
                    <a:pt x="510319" y="8747"/>
                  </a:lnTo>
                  <a:lnTo>
                    <a:pt x="500829" y="2347"/>
                  </a:lnTo>
                  <a:lnTo>
                    <a:pt x="489204" y="0"/>
                  </a:lnTo>
                  <a:close/>
                </a:path>
                <a:path w="519430" h="328295">
                  <a:moveTo>
                    <a:pt x="519061" y="79908"/>
                  </a:moveTo>
                  <a:lnTo>
                    <a:pt x="155752" y="79908"/>
                  </a:lnTo>
                  <a:lnTo>
                    <a:pt x="162814" y="86956"/>
                  </a:lnTo>
                  <a:lnTo>
                    <a:pt x="162814" y="144513"/>
                  </a:lnTo>
                  <a:lnTo>
                    <a:pt x="155752" y="151574"/>
                  </a:lnTo>
                  <a:lnTo>
                    <a:pt x="519061" y="151574"/>
                  </a:lnTo>
                  <a:lnTo>
                    <a:pt x="519061" y="79908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7185" name="object 1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651101" y="5692499"/>
              <a:ext cx="68287" cy="18693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7186" name="object 18"/>
            <p:cNvSpPr/>
            <p:nvPr/>
          </p:nvSpPr>
          <p:spPr>
            <a:xfrm>
              <a:off x="1608239" y="5406580"/>
              <a:ext cx="544195" cy="252095"/>
            </a:xfrm>
            <a:custGeom>
              <a:avLst/>
              <a:gdLst/>
              <a:ahLst/>
              <a:cxnLst/>
              <a:rect l="0" t="0" r="0" b="0"/>
              <a:pathLst>
                <a:path w="544194" h="252095">
                  <a:moveTo>
                    <a:pt x="500862" y="60058"/>
                  </a:moveTo>
                  <a:lnTo>
                    <a:pt x="484466" y="18821"/>
                  </a:lnTo>
                  <a:lnTo>
                    <a:pt x="478002" y="8902"/>
                  </a:lnTo>
                  <a:lnTo>
                    <a:pt x="468553" y="2438"/>
                  </a:lnTo>
                  <a:lnTo>
                    <a:pt x="457365" y="0"/>
                  </a:lnTo>
                  <a:lnTo>
                    <a:pt x="445693" y="2108"/>
                  </a:lnTo>
                  <a:lnTo>
                    <a:pt x="18821" y="171742"/>
                  </a:lnTo>
                  <a:lnTo>
                    <a:pt x="8890" y="178219"/>
                  </a:lnTo>
                  <a:lnTo>
                    <a:pt x="2438" y="187680"/>
                  </a:lnTo>
                  <a:lnTo>
                    <a:pt x="0" y="198869"/>
                  </a:lnTo>
                  <a:lnTo>
                    <a:pt x="2108" y="210527"/>
                  </a:lnTo>
                  <a:lnTo>
                    <a:pt x="18491" y="251764"/>
                  </a:lnTo>
                  <a:lnTo>
                    <a:pt x="111455" y="214807"/>
                  </a:lnTo>
                  <a:lnTo>
                    <a:pt x="116954" y="196786"/>
                  </a:lnTo>
                  <a:lnTo>
                    <a:pt x="128219" y="182232"/>
                  </a:lnTo>
                  <a:lnTo>
                    <a:pt x="143929" y="172504"/>
                  </a:lnTo>
                  <a:lnTo>
                    <a:pt x="162712" y="168960"/>
                  </a:lnTo>
                  <a:lnTo>
                    <a:pt x="226834" y="168960"/>
                  </a:lnTo>
                  <a:lnTo>
                    <a:pt x="500862" y="60058"/>
                  </a:lnTo>
                  <a:close/>
                </a:path>
                <a:path w="544194" h="252095">
                  <a:moveTo>
                    <a:pt x="544144" y="168960"/>
                  </a:moveTo>
                  <a:lnTo>
                    <a:pt x="525221" y="121348"/>
                  </a:lnTo>
                  <a:lnTo>
                    <a:pt x="405434" y="168960"/>
                  </a:lnTo>
                  <a:lnTo>
                    <a:pt x="544144" y="16896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" name="מלבן 2">
            <a:extLst>
              <a:ext uri="{FF2B5EF4-FFF2-40B4-BE49-F238E27FC236}">
                <a16:creationId xmlns:a16="http://schemas.microsoft.com/office/drawing/2014/main" id="{78FE0B17-B2B8-4A00-CCC9-2412DF017E55}"/>
              </a:ext>
            </a:extLst>
          </p:cNvPr>
          <p:cNvSpPr/>
          <p:nvPr/>
        </p:nvSpPr>
        <p:spPr>
          <a:xfrm>
            <a:off x="1520687" y="376828"/>
            <a:ext cx="5559478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4E5302-0F2D-1B44-B36F-B739E8702A70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 Aviv Metropolis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bject 3"/>
          <p:cNvSpPr txBox="1"/>
          <p:nvPr/>
        </p:nvSpPr>
        <p:spPr>
          <a:xfrm>
            <a:off x="1655360" y="1175239"/>
            <a:ext cx="9302115" cy="80791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8100" rIns="0" bIns="0" rtlCol="0">
            <a:spAutoFit/>
          </a:bodyPr>
          <a:lstStyle/>
          <a:p>
            <a:pPr marL="12700" marR="147320" algn="l" rtl="0" eaLnBrk="0" hangingPunct="0">
              <a:lnSpc>
                <a:spcPts val="30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sz="2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The population growth rate in Israel is the highest among developed countries </a:t>
            </a:r>
            <a:r>
              <a:rPr lang="he-IL" sz="2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–</a:t>
            </a:r>
            <a:r>
              <a:rPr sz="26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+mj-lt"/>
                <a:sym typeface="Wingdings" charset="2"/>
              </a:rPr>
              <a:t> 10 times the OECD average.</a:t>
            </a:r>
            <a:endParaRPr sz="26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+mj-lt"/>
            </a:endParaRPr>
          </a:p>
        </p:txBody>
      </p:sp>
      <p:sp>
        <p:nvSpPr>
          <p:cNvPr id="8196" name="object 4"/>
          <p:cNvSpPr txBox="1"/>
          <p:nvPr/>
        </p:nvSpPr>
        <p:spPr>
          <a:xfrm>
            <a:off x="5077562" y="4557468"/>
            <a:ext cx="263525" cy="5052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rtl="0" eaLnBrk="0" fontAlgn="auto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200" b="1" spc="-2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4</a:t>
            </a:r>
            <a:endParaRPr sz="3200" b="1" spc="-2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latin typeface="PauzaFOT Bold"/>
            </a:endParaRPr>
          </a:p>
        </p:txBody>
      </p:sp>
      <p:sp>
        <p:nvSpPr>
          <p:cNvPr id="8197" name="object 5"/>
          <p:cNvSpPr txBox="1"/>
          <p:nvPr/>
        </p:nvSpPr>
        <p:spPr>
          <a:xfrm>
            <a:off x="4348312" y="5039517"/>
            <a:ext cx="1722120" cy="8489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53340" rIns="0" bIns="0" rtlCol="0">
            <a:spAutoFit/>
          </a:bodyPr>
          <a:lstStyle/>
          <a:p>
            <a:pPr marL="12700" marR="5080" lvl="0" indent="355600" algn="l" defTabSz="914400" rtl="0" eaLnBrk="0" fontAlgn="auto" latinLnBrk="0" hangingPunct="0">
              <a:lnSpc>
                <a:spcPts val="3100"/>
              </a:lnSpc>
              <a:spcBef>
                <a:spcPts val="4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million</a:t>
            </a:r>
            <a:r>
              <a:rPr kumimoji="0" sz="28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b="1" spc="-25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ea typeface="Arial"/>
                <a:cs typeface="PauzaFOT Bold"/>
                <a:sym typeface="Wingdings" charset="2"/>
              </a:rPr>
              <a:t>inhabitants</a:t>
            </a:r>
            <a:endParaRPr kumimoji="0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8198" name="object 6"/>
          <p:cNvSpPr txBox="1"/>
          <p:nvPr/>
        </p:nvSpPr>
        <p:spPr>
          <a:xfrm>
            <a:off x="7492501" y="4557468"/>
            <a:ext cx="710565" cy="5052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 rtl="0" eaLnBrk="0" hangingPunct="0">
              <a:spcBef>
                <a:spcPts val="100"/>
              </a:spcBef>
              <a:spcAft>
                <a:spcPct val="0"/>
              </a:spcAft>
              <a:defRPr/>
            </a:pPr>
            <a:r>
              <a:rPr sz="3200" b="1" spc="-2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5.4</a:t>
            </a:r>
            <a:endParaRPr sz="3200" b="1" spc="-2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latin typeface="PauzaFOT Bold"/>
            </a:endParaRPr>
          </a:p>
        </p:txBody>
      </p:sp>
      <p:grpSp>
        <p:nvGrpSpPr>
          <p:cNvPr id="8200" name="object 8"/>
          <p:cNvGrpSpPr/>
          <p:nvPr/>
        </p:nvGrpSpPr>
        <p:grpSpPr>
          <a:xfrm>
            <a:off x="3143250" y="2789238"/>
            <a:ext cx="6784975" cy="2170112"/>
            <a:chOff x="3143347" y="2789838"/>
            <a:chExt cx="6784975" cy="2170430"/>
          </a:xfrm>
        </p:grpSpPr>
        <p:sp>
          <p:nvSpPr>
            <p:cNvPr id="8201" name="object 9"/>
            <p:cNvSpPr/>
            <p:nvPr/>
          </p:nvSpPr>
          <p:spPr>
            <a:xfrm>
              <a:off x="7711012" y="3056249"/>
              <a:ext cx="337185" cy="661670"/>
            </a:xfrm>
            <a:custGeom>
              <a:avLst/>
              <a:gdLst/>
              <a:ahLst/>
              <a:cxnLst/>
              <a:rect l="0" t="0" r="0" b="0"/>
              <a:pathLst>
                <a:path w="337184" h="661670">
                  <a:moveTo>
                    <a:pt x="272783" y="0"/>
                  </a:moveTo>
                  <a:lnTo>
                    <a:pt x="63804" y="0"/>
                  </a:lnTo>
                  <a:lnTo>
                    <a:pt x="38967" y="4980"/>
                  </a:lnTo>
                  <a:lnTo>
                    <a:pt x="18686" y="18562"/>
                  </a:lnTo>
                  <a:lnTo>
                    <a:pt x="5013" y="38710"/>
                  </a:lnTo>
                  <a:lnTo>
                    <a:pt x="0" y="63385"/>
                  </a:lnTo>
                  <a:lnTo>
                    <a:pt x="0" y="331635"/>
                  </a:lnTo>
                  <a:lnTo>
                    <a:pt x="5013" y="356310"/>
                  </a:lnTo>
                  <a:lnTo>
                    <a:pt x="18686" y="376458"/>
                  </a:lnTo>
                  <a:lnTo>
                    <a:pt x="38967" y="390040"/>
                  </a:lnTo>
                  <a:lnTo>
                    <a:pt x="63804" y="395020"/>
                  </a:lnTo>
                  <a:lnTo>
                    <a:pt x="65659" y="395020"/>
                  </a:lnTo>
                  <a:lnTo>
                    <a:pt x="65659" y="612749"/>
                  </a:lnTo>
                  <a:lnTo>
                    <a:pt x="69508" y="631700"/>
                  </a:lnTo>
                  <a:lnTo>
                    <a:pt x="80008" y="647177"/>
                  </a:lnTo>
                  <a:lnTo>
                    <a:pt x="95582" y="657614"/>
                  </a:lnTo>
                  <a:lnTo>
                    <a:pt x="114655" y="661441"/>
                  </a:lnTo>
                  <a:lnTo>
                    <a:pt x="221919" y="661441"/>
                  </a:lnTo>
                  <a:lnTo>
                    <a:pt x="241000" y="657614"/>
                  </a:lnTo>
                  <a:lnTo>
                    <a:pt x="256578" y="647177"/>
                  </a:lnTo>
                  <a:lnTo>
                    <a:pt x="267079" y="631700"/>
                  </a:lnTo>
                  <a:lnTo>
                    <a:pt x="270929" y="612749"/>
                  </a:lnTo>
                  <a:lnTo>
                    <a:pt x="270929" y="395020"/>
                  </a:lnTo>
                  <a:lnTo>
                    <a:pt x="272783" y="395020"/>
                  </a:lnTo>
                  <a:lnTo>
                    <a:pt x="297620" y="390040"/>
                  </a:lnTo>
                  <a:lnTo>
                    <a:pt x="317901" y="376458"/>
                  </a:lnTo>
                  <a:lnTo>
                    <a:pt x="331574" y="356310"/>
                  </a:lnTo>
                  <a:lnTo>
                    <a:pt x="336588" y="331635"/>
                  </a:lnTo>
                  <a:lnTo>
                    <a:pt x="336588" y="63385"/>
                  </a:lnTo>
                  <a:lnTo>
                    <a:pt x="331574" y="38710"/>
                  </a:lnTo>
                  <a:lnTo>
                    <a:pt x="317901" y="18562"/>
                  </a:lnTo>
                  <a:lnTo>
                    <a:pt x="297620" y="4980"/>
                  </a:lnTo>
                  <a:lnTo>
                    <a:pt x="272783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8202" name="object 1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56318" y="2789838"/>
              <a:ext cx="245973" cy="24436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8203" name="object 11"/>
            <p:cNvSpPr/>
            <p:nvPr/>
          </p:nvSpPr>
          <p:spPr>
            <a:xfrm>
              <a:off x="7626134" y="3698875"/>
              <a:ext cx="421640" cy="790575"/>
            </a:xfrm>
            <a:custGeom>
              <a:avLst/>
              <a:gdLst/>
              <a:ahLst/>
              <a:cxnLst/>
              <a:rect l="0" t="0" r="0" b="0"/>
              <a:pathLst>
                <a:path w="421640" h="790575">
                  <a:moveTo>
                    <a:pt x="421462" y="0"/>
                  </a:moveTo>
                  <a:lnTo>
                    <a:pt x="0" y="0"/>
                  </a:lnTo>
                  <a:lnTo>
                    <a:pt x="0" y="790105"/>
                  </a:lnTo>
                  <a:lnTo>
                    <a:pt x="421462" y="790105"/>
                  </a:lnTo>
                  <a:lnTo>
                    <a:pt x="421462" y="0"/>
                  </a:lnTo>
                  <a:close/>
                </a:path>
              </a:pathLst>
            </a:custGeom>
            <a:solidFill>
              <a:srgbClr val="142B50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04" name="object 12"/>
            <p:cNvSpPr/>
            <p:nvPr/>
          </p:nvSpPr>
          <p:spPr>
            <a:xfrm>
              <a:off x="6815354" y="3363607"/>
              <a:ext cx="337185" cy="661670"/>
            </a:xfrm>
            <a:custGeom>
              <a:avLst/>
              <a:gdLst/>
              <a:ahLst/>
              <a:cxnLst/>
              <a:rect l="0" t="0" r="0" b="0"/>
              <a:pathLst>
                <a:path w="337184" h="661670">
                  <a:moveTo>
                    <a:pt x="272783" y="0"/>
                  </a:moveTo>
                  <a:lnTo>
                    <a:pt x="63804" y="0"/>
                  </a:lnTo>
                  <a:lnTo>
                    <a:pt x="38967" y="4980"/>
                  </a:lnTo>
                  <a:lnTo>
                    <a:pt x="18686" y="18562"/>
                  </a:lnTo>
                  <a:lnTo>
                    <a:pt x="5013" y="38710"/>
                  </a:lnTo>
                  <a:lnTo>
                    <a:pt x="0" y="63385"/>
                  </a:lnTo>
                  <a:lnTo>
                    <a:pt x="0" y="331635"/>
                  </a:lnTo>
                  <a:lnTo>
                    <a:pt x="5013" y="356310"/>
                  </a:lnTo>
                  <a:lnTo>
                    <a:pt x="18686" y="376458"/>
                  </a:lnTo>
                  <a:lnTo>
                    <a:pt x="38967" y="390040"/>
                  </a:lnTo>
                  <a:lnTo>
                    <a:pt x="63804" y="395020"/>
                  </a:lnTo>
                  <a:lnTo>
                    <a:pt x="65659" y="395020"/>
                  </a:lnTo>
                  <a:lnTo>
                    <a:pt x="65659" y="612749"/>
                  </a:lnTo>
                  <a:lnTo>
                    <a:pt x="69508" y="631700"/>
                  </a:lnTo>
                  <a:lnTo>
                    <a:pt x="80008" y="647177"/>
                  </a:lnTo>
                  <a:lnTo>
                    <a:pt x="95582" y="657614"/>
                  </a:lnTo>
                  <a:lnTo>
                    <a:pt x="114655" y="661441"/>
                  </a:lnTo>
                  <a:lnTo>
                    <a:pt x="221919" y="661441"/>
                  </a:lnTo>
                  <a:lnTo>
                    <a:pt x="241000" y="657614"/>
                  </a:lnTo>
                  <a:lnTo>
                    <a:pt x="256578" y="647177"/>
                  </a:lnTo>
                  <a:lnTo>
                    <a:pt x="267079" y="631700"/>
                  </a:lnTo>
                  <a:lnTo>
                    <a:pt x="270929" y="612749"/>
                  </a:lnTo>
                  <a:lnTo>
                    <a:pt x="270929" y="395020"/>
                  </a:lnTo>
                  <a:lnTo>
                    <a:pt x="272783" y="395020"/>
                  </a:lnTo>
                  <a:lnTo>
                    <a:pt x="297620" y="390040"/>
                  </a:lnTo>
                  <a:lnTo>
                    <a:pt x="317901" y="376458"/>
                  </a:lnTo>
                  <a:lnTo>
                    <a:pt x="331574" y="356310"/>
                  </a:lnTo>
                  <a:lnTo>
                    <a:pt x="336588" y="331635"/>
                  </a:lnTo>
                  <a:lnTo>
                    <a:pt x="336588" y="63385"/>
                  </a:lnTo>
                  <a:lnTo>
                    <a:pt x="331574" y="38710"/>
                  </a:lnTo>
                  <a:lnTo>
                    <a:pt x="317901" y="18562"/>
                  </a:lnTo>
                  <a:lnTo>
                    <a:pt x="297620" y="4980"/>
                  </a:lnTo>
                  <a:lnTo>
                    <a:pt x="272783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8205" name="object 1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860662" y="3097196"/>
              <a:ext cx="245973" cy="24436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8206" name="object 14"/>
            <p:cNvSpPr/>
            <p:nvPr/>
          </p:nvSpPr>
          <p:spPr>
            <a:xfrm>
              <a:off x="6776504" y="4034040"/>
              <a:ext cx="421640" cy="455295"/>
            </a:xfrm>
            <a:custGeom>
              <a:avLst/>
              <a:gdLst/>
              <a:ahLst/>
              <a:cxnLst/>
              <a:rect l="0" t="0" r="0" b="0"/>
              <a:pathLst>
                <a:path w="421640" h="455295">
                  <a:moveTo>
                    <a:pt x="421462" y="0"/>
                  </a:moveTo>
                  <a:lnTo>
                    <a:pt x="0" y="0"/>
                  </a:lnTo>
                  <a:lnTo>
                    <a:pt x="0" y="454939"/>
                  </a:lnTo>
                  <a:lnTo>
                    <a:pt x="421462" y="454939"/>
                  </a:lnTo>
                  <a:lnTo>
                    <a:pt x="421462" y="0"/>
                  </a:lnTo>
                  <a:close/>
                </a:path>
              </a:pathLst>
            </a:custGeom>
            <a:solidFill>
              <a:srgbClr val="142B50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07" name="object 15"/>
            <p:cNvSpPr/>
            <p:nvPr/>
          </p:nvSpPr>
          <p:spPr>
            <a:xfrm>
              <a:off x="5919697" y="3616403"/>
              <a:ext cx="337185" cy="661670"/>
            </a:xfrm>
            <a:custGeom>
              <a:avLst/>
              <a:gdLst/>
              <a:ahLst/>
              <a:cxnLst/>
              <a:rect l="0" t="0" r="0" b="0"/>
              <a:pathLst>
                <a:path w="337185" h="661670">
                  <a:moveTo>
                    <a:pt x="272783" y="0"/>
                  </a:moveTo>
                  <a:lnTo>
                    <a:pt x="63804" y="0"/>
                  </a:lnTo>
                  <a:lnTo>
                    <a:pt x="38967" y="4980"/>
                  </a:lnTo>
                  <a:lnTo>
                    <a:pt x="18686" y="18562"/>
                  </a:lnTo>
                  <a:lnTo>
                    <a:pt x="5013" y="38710"/>
                  </a:lnTo>
                  <a:lnTo>
                    <a:pt x="0" y="63385"/>
                  </a:lnTo>
                  <a:lnTo>
                    <a:pt x="0" y="331635"/>
                  </a:lnTo>
                  <a:lnTo>
                    <a:pt x="5013" y="356310"/>
                  </a:lnTo>
                  <a:lnTo>
                    <a:pt x="18686" y="376458"/>
                  </a:lnTo>
                  <a:lnTo>
                    <a:pt x="38967" y="390040"/>
                  </a:lnTo>
                  <a:lnTo>
                    <a:pt x="63804" y="395020"/>
                  </a:lnTo>
                  <a:lnTo>
                    <a:pt x="65659" y="395020"/>
                  </a:lnTo>
                  <a:lnTo>
                    <a:pt x="65659" y="612749"/>
                  </a:lnTo>
                  <a:lnTo>
                    <a:pt x="69508" y="631700"/>
                  </a:lnTo>
                  <a:lnTo>
                    <a:pt x="80008" y="647177"/>
                  </a:lnTo>
                  <a:lnTo>
                    <a:pt x="95582" y="657614"/>
                  </a:lnTo>
                  <a:lnTo>
                    <a:pt x="114655" y="661441"/>
                  </a:lnTo>
                  <a:lnTo>
                    <a:pt x="221919" y="661441"/>
                  </a:lnTo>
                  <a:lnTo>
                    <a:pt x="241000" y="657614"/>
                  </a:lnTo>
                  <a:lnTo>
                    <a:pt x="256578" y="647177"/>
                  </a:lnTo>
                  <a:lnTo>
                    <a:pt x="267079" y="631700"/>
                  </a:lnTo>
                  <a:lnTo>
                    <a:pt x="270929" y="612749"/>
                  </a:lnTo>
                  <a:lnTo>
                    <a:pt x="270929" y="395020"/>
                  </a:lnTo>
                  <a:lnTo>
                    <a:pt x="272783" y="395020"/>
                  </a:lnTo>
                  <a:lnTo>
                    <a:pt x="297620" y="390040"/>
                  </a:lnTo>
                  <a:lnTo>
                    <a:pt x="317901" y="376458"/>
                  </a:lnTo>
                  <a:lnTo>
                    <a:pt x="331574" y="356310"/>
                  </a:lnTo>
                  <a:lnTo>
                    <a:pt x="336588" y="331635"/>
                  </a:lnTo>
                  <a:lnTo>
                    <a:pt x="336588" y="63385"/>
                  </a:lnTo>
                  <a:lnTo>
                    <a:pt x="331574" y="38710"/>
                  </a:lnTo>
                  <a:lnTo>
                    <a:pt x="317901" y="18562"/>
                  </a:lnTo>
                  <a:lnTo>
                    <a:pt x="297620" y="4980"/>
                  </a:lnTo>
                  <a:lnTo>
                    <a:pt x="272783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8208" name="object 1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965004" y="3349992"/>
              <a:ext cx="245973" cy="24436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8209" name="object 17"/>
            <p:cNvSpPr/>
            <p:nvPr/>
          </p:nvSpPr>
          <p:spPr>
            <a:xfrm>
              <a:off x="5871667" y="4261510"/>
              <a:ext cx="421640" cy="227965"/>
            </a:xfrm>
            <a:custGeom>
              <a:avLst/>
              <a:gdLst/>
              <a:ahLst/>
              <a:cxnLst/>
              <a:rect l="0" t="0" r="0" b="0"/>
              <a:pathLst>
                <a:path w="421639" h="227964">
                  <a:moveTo>
                    <a:pt x="421462" y="0"/>
                  </a:moveTo>
                  <a:lnTo>
                    <a:pt x="0" y="0"/>
                  </a:lnTo>
                  <a:lnTo>
                    <a:pt x="0" y="227469"/>
                  </a:lnTo>
                  <a:lnTo>
                    <a:pt x="421462" y="227469"/>
                  </a:lnTo>
                  <a:lnTo>
                    <a:pt x="421462" y="0"/>
                  </a:lnTo>
                  <a:close/>
                </a:path>
              </a:pathLst>
            </a:custGeom>
            <a:solidFill>
              <a:srgbClr val="142B50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10" name="object 18"/>
            <p:cNvSpPr/>
            <p:nvPr/>
          </p:nvSpPr>
          <p:spPr>
            <a:xfrm>
              <a:off x="5024042" y="3827537"/>
              <a:ext cx="337185" cy="661670"/>
            </a:xfrm>
            <a:custGeom>
              <a:avLst/>
              <a:gdLst/>
              <a:ahLst/>
              <a:cxnLst/>
              <a:rect l="0" t="0" r="0" b="0"/>
              <a:pathLst>
                <a:path w="337185" h="661670">
                  <a:moveTo>
                    <a:pt x="272783" y="0"/>
                  </a:moveTo>
                  <a:lnTo>
                    <a:pt x="63804" y="0"/>
                  </a:lnTo>
                  <a:lnTo>
                    <a:pt x="38967" y="4980"/>
                  </a:lnTo>
                  <a:lnTo>
                    <a:pt x="18686" y="18562"/>
                  </a:lnTo>
                  <a:lnTo>
                    <a:pt x="5013" y="38710"/>
                  </a:lnTo>
                  <a:lnTo>
                    <a:pt x="0" y="63385"/>
                  </a:lnTo>
                  <a:lnTo>
                    <a:pt x="0" y="331635"/>
                  </a:lnTo>
                  <a:lnTo>
                    <a:pt x="5013" y="356310"/>
                  </a:lnTo>
                  <a:lnTo>
                    <a:pt x="18686" y="376458"/>
                  </a:lnTo>
                  <a:lnTo>
                    <a:pt x="38967" y="390040"/>
                  </a:lnTo>
                  <a:lnTo>
                    <a:pt x="63804" y="395020"/>
                  </a:lnTo>
                  <a:lnTo>
                    <a:pt x="65659" y="395020"/>
                  </a:lnTo>
                  <a:lnTo>
                    <a:pt x="65659" y="612749"/>
                  </a:lnTo>
                  <a:lnTo>
                    <a:pt x="69508" y="631700"/>
                  </a:lnTo>
                  <a:lnTo>
                    <a:pt x="80008" y="647177"/>
                  </a:lnTo>
                  <a:lnTo>
                    <a:pt x="95582" y="657614"/>
                  </a:lnTo>
                  <a:lnTo>
                    <a:pt x="114655" y="661441"/>
                  </a:lnTo>
                  <a:lnTo>
                    <a:pt x="221919" y="661441"/>
                  </a:lnTo>
                  <a:lnTo>
                    <a:pt x="241000" y="657614"/>
                  </a:lnTo>
                  <a:lnTo>
                    <a:pt x="256578" y="647177"/>
                  </a:lnTo>
                  <a:lnTo>
                    <a:pt x="267079" y="631700"/>
                  </a:lnTo>
                  <a:lnTo>
                    <a:pt x="270929" y="612749"/>
                  </a:lnTo>
                  <a:lnTo>
                    <a:pt x="270929" y="395020"/>
                  </a:lnTo>
                  <a:lnTo>
                    <a:pt x="272783" y="395020"/>
                  </a:lnTo>
                  <a:lnTo>
                    <a:pt x="297620" y="390040"/>
                  </a:lnTo>
                  <a:lnTo>
                    <a:pt x="317901" y="376458"/>
                  </a:lnTo>
                  <a:lnTo>
                    <a:pt x="331574" y="356310"/>
                  </a:lnTo>
                  <a:lnTo>
                    <a:pt x="336588" y="331635"/>
                  </a:lnTo>
                  <a:lnTo>
                    <a:pt x="336588" y="63385"/>
                  </a:lnTo>
                  <a:lnTo>
                    <a:pt x="331574" y="38710"/>
                  </a:lnTo>
                  <a:lnTo>
                    <a:pt x="317901" y="18562"/>
                  </a:lnTo>
                  <a:lnTo>
                    <a:pt x="297620" y="4980"/>
                  </a:lnTo>
                  <a:lnTo>
                    <a:pt x="272783" y="0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8211" name="object 19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069348" y="3561127"/>
              <a:ext cx="245973" cy="24436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8212" name="object 20"/>
            <p:cNvSpPr/>
            <p:nvPr/>
          </p:nvSpPr>
          <p:spPr>
            <a:xfrm>
              <a:off x="3801402" y="4488980"/>
              <a:ext cx="5469255" cy="62230"/>
            </a:xfrm>
            <a:custGeom>
              <a:avLst/>
              <a:gdLst/>
              <a:ahLst/>
              <a:cxnLst/>
              <a:rect l="0" t="0" r="0" b="0"/>
              <a:pathLst>
                <a:path w="5469255" h="62229">
                  <a:moveTo>
                    <a:pt x="5468848" y="0"/>
                  </a:moveTo>
                  <a:lnTo>
                    <a:pt x="0" y="0"/>
                  </a:lnTo>
                  <a:lnTo>
                    <a:pt x="0" y="61760"/>
                  </a:lnTo>
                  <a:lnTo>
                    <a:pt x="5468848" y="61760"/>
                  </a:lnTo>
                  <a:lnTo>
                    <a:pt x="5468848" y="0"/>
                  </a:lnTo>
                  <a:close/>
                </a:path>
              </a:pathLst>
            </a:custGeom>
            <a:solidFill>
              <a:srgbClr val="142B50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13" name="object 21"/>
            <p:cNvSpPr/>
            <p:nvPr/>
          </p:nvSpPr>
          <p:spPr>
            <a:xfrm>
              <a:off x="3143339" y="4018203"/>
              <a:ext cx="6784975" cy="941705"/>
            </a:xfrm>
            <a:custGeom>
              <a:avLst/>
              <a:gdLst/>
              <a:ahLst/>
              <a:cxnLst/>
              <a:rect l="0" t="0" r="0" b="0"/>
              <a:pathLst>
                <a:path w="6784975" h="941703">
                  <a:moveTo>
                    <a:pt x="941552" y="470789"/>
                  </a:moveTo>
                  <a:lnTo>
                    <a:pt x="939126" y="422656"/>
                  </a:lnTo>
                  <a:lnTo>
                    <a:pt x="931989" y="375907"/>
                  </a:lnTo>
                  <a:lnTo>
                    <a:pt x="920394" y="330784"/>
                  </a:lnTo>
                  <a:lnTo>
                    <a:pt x="904557" y="287528"/>
                  </a:lnTo>
                  <a:lnTo>
                    <a:pt x="884732" y="246380"/>
                  </a:lnTo>
                  <a:lnTo>
                    <a:pt x="861148" y="207568"/>
                  </a:lnTo>
                  <a:lnTo>
                    <a:pt x="834059" y="171323"/>
                  </a:lnTo>
                  <a:lnTo>
                    <a:pt x="803668" y="137883"/>
                  </a:lnTo>
                  <a:lnTo>
                    <a:pt x="770242" y="107505"/>
                  </a:lnTo>
                  <a:lnTo>
                    <a:pt x="733996" y="80403"/>
                  </a:lnTo>
                  <a:lnTo>
                    <a:pt x="695185" y="56819"/>
                  </a:lnTo>
                  <a:lnTo>
                    <a:pt x="654024" y="36995"/>
                  </a:lnTo>
                  <a:lnTo>
                    <a:pt x="610781" y="21158"/>
                  </a:lnTo>
                  <a:lnTo>
                    <a:pt x="565658" y="9563"/>
                  </a:lnTo>
                  <a:lnTo>
                    <a:pt x="518909" y="2425"/>
                  </a:lnTo>
                  <a:lnTo>
                    <a:pt x="470776" y="0"/>
                  </a:lnTo>
                  <a:lnTo>
                    <a:pt x="422643" y="2425"/>
                  </a:lnTo>
                  <a:lnTo>
                    <a:pt x="375894" y="9563"/>
                  </a:lnTo>
                  <a:lnTo>
                    <a:pt x="330784" y="21158"/>
                  </a:lnTo>
                  <a:lnTo>
                    <a:pt x="287528" y="36995"/>
                  </a:lnTo>
                  <a:lnTo>
                    <a:pt x="246380" y="56819"/>
                  </a:lnTo>
                  <a:lnTo>
                    <a:pt x="207556" y="80403"/>
                  </a:lnTo>
                  <a:lnTo>
                    <a:pt x="171323" y="107505"/>
                  </a:lnTo>
                  <a:lnTo>
                    <a:pt x="137883" y="137883"/>
                  </a:lnTo>
                  <a:lnTo>
                    <a:pt x="107505" y="171323"/>
                  </a:lnTo>
                  <a:lnTo>
                    <a:pt x="80403" y="207568"/>
                  </a:lnTo>
                  <a:lnTo>
                    <a:pt x="56819" y="246380"/>
                  </a:lnTo>
                  <a:lnTo>
                    <a:pt x="36995" y="287528"/>
                  </a:lnTo>
                  <a:lnTo>
                    <a:pt x="21170" y="330784"/>
                  </a:lnTo>
                  <a:lnTo>
                    <a:pt x="9563" y="375907"/>
                  </a:lnTo>
                  <a:lnTo>
                    <a:pt x="2438" y="422656"/>
                  </a:lnTo>
                  <a:lnTo>
                    <a:pt x="0" y="470789"/>
                  </a:lnTo>
                  <a:lnTo>
                    <a:pt x="2438" y="518922"/>
                  </a:lnTo>
                  <a:lnTo>
                    <a:pt x="9563" y="565658"/>
                  </a:lnTo>
                  <a:lnTo>
                    <a:pt x="21170" y="610781"/>
                  </a:lnTo>
                  <a:lnTo>
                    <a:pt x="36995" y="654037"/>
                  </a:lnTo>
                  <a:lnTo>
                    <a:pt x="56819" y="695185"/>
                  </a:lnTo>
                  <a:lnTo>
                    <a:pt x="80403" y="733996"/>
                  </a:lnTo>
                  <a:lnTo>
                    <a:pt x="107505" y="770242"/>
                  </a:lnTo>
                  <a:lnTo>
                    <a:pt x="137883" y="803681"/>
                  </a:lnTo>
                  <a:lnTo>
                    <a:pt x="171323" y="834059"/>
                  </a:lnTo>
                  <a:lnTo>
                    <a:pt x="207556" y="861161"/>
                  </a:lnTo>
                  <a:lnTo>
                    <a:pt x="246380" y="884745"/>
                  </a:lnTo>
                  <a:lnTo>
                    <a:pt x="287528" y="904570"/>
                  </a:lnTo>
                  <a:lnTo>
                    <a:pt x="330784" y="920394"/>
                  </a:lnTo>
                  <a:lnTo>
                    <a:pt x="375894" y="932002"/>
                  </a:lnTo>
                  <a:lnTo>
                    <a:pt x="422643" y="939126"/>
                  </a:lnTo>
                  <a:lnTo>
                    <a:pt x="470776" y="941565"/>
                  </a:lnTo>
                  <a:lnTo>
                    <a:pt x="518909" y="939126"/>
                  </a:lnTo>
                  <a:lnTo>
                    <a:pt x="565658" y="932002"/>
                  </a:lnTo>
                  <a:lnTo>
                    <a:pt x="610781" y="920394"/>
                  </a:lnTo>
                  <a:lnTo>
                    <a:pt x="654024" y="904570"/>
                  </a:lnTo>
                  <a:lnTo>
                    <a:pt x="695185" y="884745"/>
                  </a:lnTo>
                  <a:lnTo>
                    <a:pt x="733996" y="861161"/>
                  </a:lnTo>
                  <a:lnTo>
                    <a:pt x="770242" y="834059"/>
                  </a:lnTo>
                  <a:lnTo>
                    <a:pt x="803668" y="803681"/>
                  </a:lnTo>
                  <a:lnTo>
                    <a:pt x="834059" y="770242"/>
                  </a:lnTo>
                  <a:lnTo>
                    <a:pt x="861148" y="733996"/>
                  </a:lnTo>
                  <a:lnTo>
                    <a:pt x="884732" y="695185"/>
                  </a:lnTo>
                  <a:lnTo>
                    <a:pt x="904557" y="654037"/>
                  </a:lnTo>
                  <a:lnTo>
                    <a:pt x="920394" y="610781"/>
                  </a:lnTo>
                  <a:lnTo>
                    <a:pt x="931989" y="565658"/>
                  </a:lnTo>
                  <a:lnTo>
                    <a:pt x="939126" y="518922"/>
                  </a:lnTo>
                  <a:lnTo>
                    <a:pt x="941552" y="470789"/>
                  </a:lnTo>
                  <a:close/>
                </a:path>
                <a:path w="6784975" h="941703">
                  <a:moveTo>
                    <a:pt x="6784949" y="470789"/>
                  </a:moveTo>
                  <a:lnTo>
                    <a:pt x="6782511" y="422656"/>
                  </a:lnTo>
                  <a:lnTo>
                    <a:pt x="6775386" y="375907"/>
                  </a:lnTo>
                  <a:lnTo>
                    <a:pt x="6763779" y="330784"/>
                  </a:lnTo>
                  <a:lnTo>
                    <a:pt x="6747954" y="287528"/>
                  </a:lnTo>
                  <a:lnTo>
                    <a:pt x="6728130" y="246380"/>
                  </a:lnTo>
                  <a:lnTo>
                    <a:pt x="6704546" y="207568"/>
                  </a:lnTo>
                  <a:lnTo>
                    <a:pt x="6677444" y="171323"/>
                  </a:lnTo>
                  <a:lnTo>
                    <a:pt x="6647066" y="137883"/>
                  </a:lnTo>
                  <a:lnTo>
                    <a:pt x="6613626" y="107505"/>
                  </a:lnTo>
                  <a:lnTo>
                    <a:pt x="6577393" y="80403"/>
                  </a:lnTo>
                  <a:lnTo>
                    <a:pt x="6538569" y="56819"/>
                  </a:lnTo>
                  <a:lnTo>
                    <a:pt x="6497421" y="36995"/>
                  </a:lnTo>
                  <a:lnTo>
                    <a:pt x="6454165" y="21158"/>
                  </a:lnTo>
                  <a:lnTo>
                    <a:pt x="6409055" y="9563"/>
                  </a:lnTo>
                  <a:lnTo>
                    <a:pt x="6362306" y="2425"/>
                  </a:lnTo>
                  <a:lnTo>
                    <a:pt x="6314173" y="0"/>
                  </a:lnTo>
                  <a:lnTo>
                    <a:pt x="6266040" y="2425"/>
                  </a:lnTo>
                  <a:lnTo>
                    <a:pt x="6219291" y="9563"/>
                  </a:lnTo>
                  <a:lnTo>
                    <a:pt x="6174168" y="21158"/>
                  </a:lnTo>
                  <a:lnTo>
                    <a:pt x="6130925" y="36995"/>
                  </a:lnTo>
                  <a:lnTo>
                    <a:pt x="6089764" y="56819"/>
                  </a:lnTo>
                  <a:lnTo>
                    <a:pt x="6050953" y="80403"/>
                  </a:lnTo>
                  <a:lnTo>
                    <a:pt x="6014707" y="107505"/>
                  </a:lnTo>
                  <a:lnTo>
                    <a:pt x="5981281" y="137883"/>
                  </a:lnTo>
                  <a:lnTo>
                    <a:pt x="5950890" y="171323"/>
                  </a:lnTo>
                  <a:lnTo>
                    <a:pt x="5923800" y="207568"/>
                  </a:lnTo>
                  <a:lnTo>
                    <a:pt x="5900217" y="246380"/>
                  </a:lnTo>
                  <a:lnTo>
                    <a:pt x="5880392" y="287528"/>
                  </a:lnTo>
                  <a:lnTo>
                    <a:pt x="5864555" y="330784"/>
                  </a:lnTo>
                  <a:lnTo>
                    <a:pt x="5852960" y="375907"/>
                  </a:lnTo>
                  <a:lnTo>
                    <a:pt x="5845822" y="422656"/>
                  </a:lnTo>
                  <a:lnTo>
                    <a:pt x="5843397" y="470789"/>
                  </a:lnTo>
                  <a:lnTo>
                    <a:pt x="5845822" y="518922"/>
                  </a:lnTo>
                  <a:lnTo>
                    <a:pt x="5852960" y="565658"/>
                  </a:lnTo>
                  <a:lnTo>
                    <a:pt x="5864555" y="610781"/>
                  </a:lnTo>
                  <a:lnTo>
                    <a:pt x="5880392" y="654037"/>
                  </a:lnTo>
                  <a:lnTo>
                    <a:pt x="5900217" y="695185"/>
                  </a:lnTo>
                  <a:lnTo>
                    <a:pt x="5923800" y="733996"/>
                  </a:lnTo>
                  <a:lnTo>
                    <a:pt x="5950890" y="770242"/>
                  </a:lnTo>
                  <a:lnTo>
                    <a:pt x="5981281" y="803681"/>
                  </a:lnTo>
                  <a:lnTo>
                    <a:pt x="6014707" y="834059"/>
                  </a:lnTo>
                  <a:lnTo>
                    <a:pt x="6050953" y="861161"/>
                  </a:lnTo>
                  <a:lnTo>
                    <a:pt x="6089764" y="884745"/>
                  </a:lnTo>
                  <a:lnTo>
                    <a:pt x="6130925" y="904570"/>
                  </a:lnTo>
                  <a:lnTo>
                    <a:pt x="6174168" y="920394"/>
                  </a:lnTo>
                  <a:lnTo>
                    <a:pt x="6219291" y="932002"/>
                  </a:lnTo>
                  <a:lnTo>
                    <a:pt x="6266040" y="939126"/>
                  </a:lnTo>
                  <a:lnTo>
                    <a:pt x="6314173" y="941565"/>
                  </a:lnTo>
                  <a:lnTo>
                    <a:pt x="6362306" y="939126"/>
                  </a:lnTo>
                  <a:lnTo>
                    <a:pt x="6409055" y="932002"/>
                  </a:lnTo>
                  <a:lnTo>
                    <a:pt x="6454165" y="920394"/>
                  </a:lnTo>
                  <a:lnTo>
                    <a:pt x="6497421" y="904570"/>
                  </a:lnTo>
                  <a:lnTo>
                    <a:pt x="6538569" y="884745"/>
                  </a:lnTo>
                  <a:lnTo>
                    <a:pt x="6577393" y="861161"/>
                  </a:lnTo>
                  <a:lnTo>
                    <a:pt x="6613626" y="834059"/>
                  </a:lnTo>
                  <a:lnTo>
                    <a:pt x="6647066" y="803681"/>
                  </a:lnTo>
                  <a:lnTo>
                    <a:pt x="6677444" y="770242"/>
                  </a:lnTo>
                  <a:lnTo>
                    <a:pt x="6704546" y="733996"/>
                  </a:lnTo>
                  <a:lnTo>
                    <a:pt x="6728130" y="695185"/>
                  </a:lnTo>
                  <a:lnTo>
                    <a:pt x="6747954" y="654037"/>
                  </a:lnTo>
                  <a:lnTo>
                    <a:pt x="6763779" y="610781"/>
                  </a:lnTo>
                  <a:lnTo>
                    <a:pt x="6775386" y="565658"/>
                  </a:lnTo>
                  <a:lnTo>
                    <a:pt x="6782511" y="518922"/>
                  </a:lnTo>
                  <a:lnTo>
                    <a:pt x="6784949" y="470789"/>
                  </a:lnTo>
                  <a:close/>
                </a:path>
              </a:pathLst>
            </a:custGeom>
            <a:solidFill>
              <a:srgbClr val="FCB133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214" name="object 22"/>
          <p:cNvSpPr txBox="1"/>
          <p:nvPr/>
        </p:nvSpPr>
        <p:spPr>
          <a:xfrm>
            <a:off x="9102431" y="4273633"/>
            <a:ext cx="710565" cy="3853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2400" b="1" spc="-2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sym typeface="Wingdings" charset="2"/>
              </a:rPr>
              <a:t>2040</a:t>
            </a:r>
            <a:endParaRPr sz="2400" b="1" spc="-2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142B50"/>
              </a:solidFill>
              <a:latin typeface="PauzaFOT Bold"/>
            </a:endParaRPr>
          </a:p>
        </p:txBody>
      </p:sp>
      <p:sp>
        <p:nvSpPr>
          <p:cNvPr id="8215" name="object 23"/>
          <p:cNvSpPr txBox="1"/>
          <p:nvPr/>
        </p:nvSpPr>
        <p:spPr>
          <a:xfrm>
            <a:off x="3276612" y="4301914"/>
            <a:ext cx="666115" cy="3853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2018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8216" name="object 24"/>
          <p:cNvGrpSpPr/>
          <p:nvPr/>
        </p:nvGrpSpPr>
        <p:grpSpPr>
          <a:xfrm>
            <a:off x="4822825" y="2451100"/>
            <a:ext cx="2325688" cy="809625"/>
            <a:chOff x="4822845" y="2451122"/>
            <a:chExt cx="2326005" cy="810260"/>
          </a:xfrm>
        </p:grpSpPr>
        <p:sp>
          <p:nvSpPr>
            <p:cNvPr id="8217" name="object 25"/>
            <p:cNvSpPr/>
            <p:nvPr/>
          </p:nvSpPr>
          <p:spPr>
            <a:xfrm>
              <a:off x="4837627" y="2584886"/>
              <a:ext cx="2098675" cy="661670"/>
            </a:xfrm>
            <a:custGeom>
              <a:avLst/>
              <a:gdLst/>
              <a:ahLst/>
              <a:cxnLst/>
              <a:rect l="0" t="0" r="0" b="0"/>
              <a:pathLst>
                <a:path w="2098675" h="661669">
                  <a:moveTo>
                    <a:pt x="0" y="661085"/>
                  </a:moveTo>
                  <a:lnTo>
                    <a:pt x="2098459" y="0"/>
                  </a:lnTo>
                </a:path>
              </a:pathLst>
            </a:custGeom>
            <a:noFill/>
            <a:ln w="29565">
              <a:solidFill>
                <a:srgbClr val="142B5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18" name="object 26"/>
            <p:cNvSpPr/>
            <p:nvPr/>
          </p:nvSpPr>
          <p:spPr>
            <a:xfrm>
              <a:off x="6826606" y="2451122"/>
              <a:ext cx="321945" cy="299720"/>
            </a:xfrm>
            <a:custGeom>
              <a:avLst/>
              <a:gdLst/>
              <a:ahLst/>
              <a:cxnLst/>
              <a:rect l="0" t="0" r="0" b="0"/>
              <a:pathLst>
                <a:path w="321945" h="299719">
                  <a:moveTo>
                    <a:pt x="0" y="0"/>
                  </a:moveTo>
                  <a:lnTo>
                    <a:pt x="145580" y="299453"/>
                  </a:lnTo>
                  <a:lnTo>
                    <a:pt x="321856" y="440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2B50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6" name="מלבן 2">
            <a:extLst>
              <a:ext uri="{FF2B5EF4-FFF2-40B4-BE49-F238E27FC236}">
                <a16:creationId xmlns:a16="http://schemas.microsoft.com/office/drawing/2014/main" id="{A9DE4A4E-F73C-7518-573F-B0F389747B93}"/>
              </a:ext>
            </a:extLst>
          </p:cNvPr>
          <p:cNvSpPr/>
          <p:nvPr/>
        </p:nvSpPr>
        <p:spPr>
          <a:xfrm>
            <a:off x="1555423" y="376828"/>
            <a:ext cx="9964132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E91971-82E6-3727-0C78-56FB5ACC726F}"/>
              </a:ext>
            </a:extLst>
          </p:cNvPr>
          <p:cNvSpPr txBox="1"/>
          <p:nvPr/>
        </p:nvSpPr>
        <p:spPr>
          <a:xfrm>
            <a:off x="1734532" y="418106"/>
            <a:ext cx="93325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 Aviv Metropolis Population Growth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6F9641F8-BA26-184E-7B2D-46E59A756C8C}"/>
              </a:ext>
            </a:extLst>
          </p:cNvPr>
          <p:cNvSpPr txBox="1"/>
          <p:nvPr/>
        </p:nvSpPr>
        <p:spPr>
          <a:xfrm>
            <a:off x="6965613" y="5032893"/>
            <a:ext cx="1722120" cy="8489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53340" rIns="0" bIns="0" rtlCol="0">
            <a:spAutoFit/>
          </a:bodyPr>
          <a:lstStyle/>
          <a:p>
            <a:pPr marL="12700" marR="5080" lvl="0" indent="355600" algn="l" defTabSz="914400" rtl="0" eaLnBrk="0" fontAlgn="auto" latinLnBrk="0" hangingPunct="0">
              <a:lnSpc>
                <a:spcPts val="3100"/>
              </a:lnSpc>
              <a:spcBef>
                <a:spcPts val="4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million</a:t>
            </a:r>
            <a:r>
              <a:rPr kumimoji="0" sz="2800" b="1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b="1" spc="-25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42B50"/>
                </a:solidFill>
                <a:latin typeface="PauzaFOT Bold"/>
                <a:ea typeface="Arial"/>
                <a:cs typeface="PauzaFOT Bold"/>
                <a:sym typeface="Wingdings" charset="2"/>
              </a:rPr>
              <a:t>inhabitants</a:t>
            </a:r>
            <a:endParaRPr kumimoji="0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bject 4"/>
          <p:cNvSpPr txBox="1"/>
          <p:nvPr/>
        </p:nvSpPr>
        <p:spPr>
          <a:xfrm>
            <a:off x="1982414" y="920747"/>
            <a:ext cx="5659744" cy="48007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269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2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6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   </a:t>
            </a:r>
            <a:r>
              <a:rPr sz="3600" b="1" spc="-16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3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l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ines (M1/M2/M3)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203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300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km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underground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network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203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109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u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nderground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tations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20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24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m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unicipalities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203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 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4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  d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epots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  <a:p>
            <a:pPr marL="12700" marR="274955" lvl="0" indent="0" algn="l" defTabSz="914400" rtl="0" eaLnBrk="0" fontAlgn="auto" latinLnBrk="0" hangingPunct="0">
              <a:lnSpc>
                <a:spcPct val="105800"/>
              </a:lnSpc>
              <a:spcBef>
                <a:spcPts val="23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Status: </a:t>
            </a:r>
            <a:r>
              <a:rPr kumimoji="0" lang="en-US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Detailed </a:t>
            </a:r>
            <a:r>
              <a:rPr kumimoji="0" sz="2800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design</a:t>
            </a:r>
            <a:endParaRPr kumimoji="0" sz="2800" i="0" u="none" strike="noStrike" kern="1200" cap="none" normalizeH="0" noProof="0" dirty="0">
              <a:ln>
                <a:noFill/>
              </a:ln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9226" name="object 10"/>
          <p:cNvGrpSpPr/>
          <p:nvPr/>
        </p:nvGrpSpPr>
        <p:grpSpPr>
          <a:xfrm>
            <a:off x="8183563" y="141288"/>
            <a:ext cx="3824287" cy="6562725"/>
            <a:chOff x="8184184" y="141427"/>
            <a:chExt cx="3824604" cy="6562090"/>
          </a:xfrm>
        </p:grpSpPr>
        <p:sp>
          <p:nvSpPr>
            <p:cNvPr id="9227" name="object 11"/>
            <p:cNvSpPr/>
            <p:nvPr/>
          </p:nvSpPr>
          <p:spPr>
            <a:xfrm>
              <a:off x="10103868" y="3869869"/>
              <a:ext cx="620395" cy="224154"/>
            </a:xfrm>
            <a:custGeom>
              <a:avLst/>
              <a:gdLst/>
              <a:ahLst/>
              <a:cxnLst/>
              <a:rect l="0" t="0" r="0" b="0"/>
              <a:pathLst>
                <a:path w="620395" h="224153">
                  <a:moveTo>
                    <a:pt x="0" y="0"/>
                  </a:moveTo>
                  <a:lnTo>
                    <a:pt x="396100" y="0"/>
                  </a:lnTo>
                  <a:lnTo>
                    <a:pt x="620153" y="224066"/>
                  </a:lnTo>
                </a:path>
              </a:pathLst>
            </a:custGeom>
            <a:noFill/>
            <a:ln w="27076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28" name="object 12"/>
            <p:cNvSpPr/>
            <p:nvPr/>
          </p:nvSpPr>
          <p:spPr>
            <a:xfrm>
              <a:off x="9671420" y="2741667"/>
              <a:ext cx="534035" cy="144145"/>
            </a:xfrm>
            <a:custGeom>
              <a:avLst/>
              <a:gdLst/>
              <a:ahLst/>
              <a:cxnLst/>
              <a:rect l="0" t="0" r="0" b="0"/>
              <a:pathLst>
                <a:path w="534034" h="144144">
                  <a:moveTo>
                    <a:pt x="533806" y="914"/>
                  </a:moveTo>
                  <a:lnTo>
                    <a:pt x="391109" y="143611"/>
                  </a:lnTo>
                  <a:lnTo>
                    <a:pt x="246227" y="143611"/>
                  </a:lnTo>
                  <a:lnTo>
                    <a:pt x="102616" y="0"/>
                  </a:lnTo>
                  <a:lnTo>
                    <a:pt x="0" y="0"/>
                  </a:lnTo>
                </a:path>
              </a:pathLst>
            </a:custGeom>
            <a:noFill/>
            <a:ln w="27076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29" name="object 13"/>
            <p:cNvSpPr/>
            <p:nvPr/>
          </p:nvSpPr>
          <p:spPr>
            <a:xfrm>
              <a:off x="8214347" y="2218112"/>
              <a:ext cx="3114040" cy="1427480"/>
            </a:xfrm>
            <a:custGeom>
              <a:avLst/>
              <a:gdLst/>
              <a:ahLst/>
              <a:cxnLst/>
              <a:rect l="0" t="0" r="0" b="0"/>
              <a:pathLst>
                <a:path w="3114040" h="1427479">
                  <a:moveTo>
                    <a:pt x="0" y="696887"/>
                  </a:moveTo>
                  <a:lnTo>
                    <a:pt x="19712" y="677176"/>
                  </a:lnTo>
                  <a:lnTo>
                    <a:pt x="515838" y="677176"/>
                  </a:lnTo>
                  <a:lnTo>
                    <a:pt x="669876" y="523138"/>
                  </a:lnTo>
                  <a:lnTo>
                    <a:pt x="2436319" y="523138"/>
                  </a:lnTo>
                  <a:lnTo>
                    <a:pt x="2576362" y="383108"/>
                  </a:lnTo>
                  <a:lnTo>
                    <a:pt x="2820418" y="383108"/>
                  </a:lnTo>
                  <a:lnTo>
                    <a:pt x="3113496" y="383108"/>
                  </a:lnTo>
                  <a:lnTo>
                    <a:pt x="3113496" y="117030"/>
                  </a:lnTo>
                  <a:lnTo>
                    <a:pt x="2996465" y="0"/>
                  </a:lnTo>
                </a:path>
                <a:path w="3114040" h="1427479">
                  <a:moveTo>
                    <a:pt x="135739" y="1427365"/>
                  </a:moveTo>
                  <a:lnTo>
                    <a:pt x="135739" y="1221308"/>
                  </a:lnTo>
                  <a:lnTo>
                    <a:pt x="0" y="1085575"/>
                  </a:lnTo>
                </a:path>
              </a:pathLst>
            </a:custGeom>
            <a:noFill/>
            <a:ln w="27076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0" name="object 14"/>
            <p:cNvSpPr/>
            <p:nvPr/>
          </p:nvSpPr>
          <p:spPr>
            <a:xfrm>
              <a:off x="8304069" y="786748"/>
              <a:ext cx="514350" cy="4217670"/>
            </a:xfrm>
            <a:custGeom>
              <a:avLst/>
              <a:gdLst/>
              <a:ahLst/>
              <a:cxnLst/>
              <a:rect l="0" t="0" r="0" b="0"/>
              <a:pathLst>
                <a:path w="514350" h="4217670">
                  <a:moveTo>
                    <a:pt x="212826" y="0"/>
                  </a:moveTo>
                  <a:lnTo>
                    <a:pt x="212826" y="2782709"/>
                  </a:lnTo>
                  <a:lnTo>
                    <a:pt x="514134" y="2782709"/>
                  </a:lnTo>
                  <a:lnTo>
                    <a:pt x="514134" y="4217073"/>
                  </a:lnTo>
                  <a:lnTo>
                    <a:pt x="0" y="4217073"/>
                  </a:lnTo>
                </a:path>
              </a:pathLst>
            </a:custGeom>
            <a:noFill/>
            <a:ln w="27076">
              <a:solidFill>
                <a:srgbClr val="9FD406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1" name="object 15"/>
            <p:cNvSpPr/>
            <p:nvPr/>
          </p:nvSpPr>
          <p:spPr>
            <a:xfrm>
              <a:off x="8818873" y="155079"/>
              <a:ext cx="1216025" cy="3414395"/>
            </a:xfrm>
            <a:custGeom>
              <a:avLst/>
              <a:gdLst/>
              <a:ahLst/>
              <a:cxnLst/>
              <a:rect l="0" t="0" r="0" b="0"/>
              <a:pathLst>
                <a:path w="1216025" h="3414395">
                  <a:moveTo>
                    <a:pt x="0" y="3414378"/>
                  </a:moveTo>
                  <a:lnTo>
                    <a:pt x="187375" y="3414378"/>
                  </a:lnTo>
                  <a:lnTo>
                    <a:pt x="187375" y="1361182"/>
                  </a:lnTo>
                  <a:lnTo>
                    <a:pt x="419442" y="1361182"/>
                  </a:lnTo>
                  <a:lnTo>
                    <a:pt x="749528" y="1031109"/>
                  </a:lnTo>
                  <a:lnTo>
                    <a:pt x="749528" y="363597"/>
                  </a:lnTo>
                  <a:lnTo>
                    <a:pt x="842543" y="270582"/>
                  </a:lnTo>
                  <a:lnTo>
                    <a:pt x="1215644" y="270582"/>
                  </a:lnTo>
                  <a:lnTo>
                    <a:pt x="1215644" y="0"/>
                  </a:lnTo>
                </a:path>
              </a:pathLst>
            </a:custGeom>
            <a:noFill/>
            <a:ln w="27076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2" name="object 16"/>
            <p:cNvSpPr/>
            <p:nvPr/>
          </p:nvSpPr>
          <p:spPr>
            <a:xfrm>
              <a:off x="9256131" y="4685075"/>
              <a:ext cx="1602105" cy="934085"/>
            </a:xfrm>
            <a:custGeom>
              <a:avLst/>
              <a:gdLst/>
              <a:ahLst/>
              <a:cxnLst/>
              <a:rect l="0" t="0" r="0" b="0"/>
              <a:pathLst>
                <a:path w="1602104" h="934085">
                  <a:moveTo>
                    <a:pt x="0" y="0"/>
                  </a:moveTo>
                  <a:lnTo>
                    <a:pt x="86017" y="86017"/>
                  </a:lnTo>
                  <a:lnTo>
                    <a:pt x="696175" y="86017"/>
                  </a:lnTo>
                  <a:lnTo>
                    <a:pt x="821207" y="211048"/>
                  </a:lnTo>
                  <a:lnTo>
                    <a:pt x="821207" y="596150"/>
                  </a:lnTo>
                  <a:lnTo>
                    <a:pt x="1158798" y="933742"/>
                  </a:lnTo>
                  <a:lnTo>
                    <a:pt x="1601508" y="491032"/>
                  </a:lnTo>
                  <a:lnTo>
                    <a:pt x="1146314" y="35839"/>
                  </a:lnTo>
                </a:path>
              </a:pathLst>
            </a:custGeom>
            <a:noFill/>
            <a:ln w="27076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3" name="object 17"/>
            <p:cNvSpPr/>
            <p:nvPr/>
          </p:nvSpPr>
          <p:spPr>
            <a:xfrm>
              <a:off x="8516894" y="3569808"/>
              <a:ext cx="1351915" cy="2934970"/>
            </a:xfrm>
            <a:custGeom>
              <a:avLst/>
              <a:gdLst/>
              <a:ahLst/>
              <a:cxnLst/>
              <a:rect l="0" t="0" r="0" b="0"/>
              <a:pathLst>
                <a:path w="1351915" h="2934970">
                  <a:moveTo>
                    <a:pt x="1351394" y="2934398"/>
                  </a:moveTo>
                  <a:lnTo>
                    <a:pt x="747242" y="2330246"/>
                  </a:lnTo>
                  <a:lnTo>
                    <a:pt x="747242" y="1117942"/>
                  </a:lnTo>
                  <a:lnTo>
                    <a:pt x="575195" y="945896"/>
                  </a:lnTo>
                  <a:lnTo>
                    <a:pt x="0" y="945896"/>
                  </a:lnTo>
                  <a:lnTo>
                    <a:pt x="0" y="303733"/>
                  </a:lnTo>
                  <a:lnTo>
                    <a:pt x="279666" y="0"/>
                  </a:lnTo>
                  <a:lnTo>
                    <a:pt x="321309" y="0"/>
                  </a:lnTo>
                </a:path>
              </a:pathLst>
            </a:custGeom>
            <a:noFill/>
            <a:ln w="27076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4" name="object 18"/>
            <p:cNvSpPr/>
            <p:nvPr/>
          </p:nvSpPr>
          <p:spPr>
            <a:xfrm>
              <a:off x="8214346" y="2569206"/>
              <a:ext cx="3214370" cy="954405"/>
            </a:xfrm>
            <a:custGeom>
              <a:avLst/>
              <a:gdLst/>
              <a:ahLst/>
              <a:cxnLst/>
              <a:rect l="0" t="0" r="0" b="0"/>
              <a:pathLst>
                <a:path w="3214370" h="954403">
                  <a:moveTo>
                    <a:pt x="3213859" y="954239"/>
                  </a:moveTo>
                  <a:lnTo>
                    <a:pt x="1915792" y="954239"/>
                  </a:lnTo>
                  <a:lnTo>
                    <a:pt x="1895699" y="950185"/>
                  </a:lnTo>
                  <a:lnTo>
                    <a:pt x="1879294" y="939126"/>
                  </a:lnTo>
                  <a:lnTo>
                    <a:pt x="1868235" y="922725"/>
                  </a:lnTo>
                  <a:lnTo>
                    <a:pt x="1864179" y="902639"/>
                  </a:lnTo>
                  <a:lnTo>
                    <a:pt x="1864179" y="614159"/>
                  </a:lnTo>
                  <a:lnTo>
                    <a:pt x="195323" y="614159"/>
                  </a:lnTo>
                  <a:lnTo>
                    <a:pt x="172812" y="611929"/>
                  </a:lnTo>
                  <a:lnTo>
                    <a:pt x="151365" y="605409"/>
                  </a:lnTo>
                  <a:lnTo>
                    <a:pt x="131590" y="594849"/>
                  </a:lnTo>
                  <a:lnTo>
                    <a:pt x="114094" y="580504"/>
                  </a:lnTo>
                  <a:lnTo>
                    <a:pt x="0" y="466409"/>
                  </a:lnTo>
                </a:path>
                <a:path w="3214370" h="954403">
                  <a:moveTo>
                    <a:pt x="0" y="0"/>
                  </a:moveTo>
                  <a:lnTo>
                    <a:pt x="796910" y="0"/>
                  </a:lnTo>
                </a:path>
              </a:pathLst>
            </a:custGeom>
            <a:noFill/>
            <a:ln w="27076">
              <a:solidFill>
                <a:srgbClr val="A03F97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5" name="object 19"/>
            <p:cNvSpPr/>
            <p:nvPr/>
          </p:nvSpPr>
          <p:spPr>
            <a:xfrm>
              <a:off x="10078528" y="2789255"/>
              <a:ext cx="134620" cy="406400"/>
            </a:xfrm>
            <a:custGeom>
              <a:avLst/>
              <a:gdLst/>
              <a:ahLst/>
              <a:cxnLst/>
              <a:rect l="0" t="0" r="0" b="0"/>
              <a:pathLst>
                <a:path w="134620" h="406400">
                  <a:moveTo>
                    <a:pt x="0" y="406107"/>
                  </a:moveTo>
                  <a:lnTo>
                    <a:pt x="0" y="134035"/>
                  </a:lnTo>
                  <a:lnTo>
                    <a:pt x="134035" y="0"/>
                  </a:lnTo>
                </a:path>
              </a:pathLst>
            </a:custGeom>
            <a:noFill/>
            <a:ln w="27076">
              <a:solidFill>
                <a:srgbClr val="A03F97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6" name="object 20"/>
            <p:cNvSpPr/>
            <p:nvPr/>
          </p:nvSpPr>
          <p:spPr>
            <a:xfrm>
              <a:off x="8214346" y="2317310"/>
              <a:ext cx="2673985" cy="1045844"/>
            </a:xfrm>
            <a:custGeom>
              <a:avLst/>
              <a:gdLst/>
              <a:ahLst/>
              <a:cxnLst/>
              <a:rect l="0" t="0" r="0" b="0"/>
              <a:pathLst>
                <a:path w="2673984" h="1045844">
                  <a:moveTo>
                    <a:pt x="0" y="1045805"/>
                  </a:moveTo>
                  <a:lnTo>
                    <a:pt x="959953" y="85851"/>
                  </a:lnTo>
                  <a:lnTo>
                    <a:pt x="2587700" y="85851"/>
                  </a:lnTo>
                  <a:lnTo>
                    <a:pt x="2673552" y="0"/>
                  </a:lnTo>
                </a:path>
              </a:pathLst>
            </a:custGeom>
            <a:noFill/>
            <a:ln w="27076">
              <a:solidFill>
                <a:srgbClr val="ED1C24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7" name="object 21"/>
            <p:cNvSpPr/>
            <p:nvPr/>
          </p:nvSpPr>
          <p:spPr>
            <a:xfrm>
              <a:off x="9796956" y="2199109"/>
              <a:ext cx="424180" cy="203835"/>
            </a:xfrm>
            <a:custGeom>
              <a:avLst/>
              <a:gdLst/>
              <a:ahLst/>
              <a:cxnLst/>
              <a:rect l="0" t="0" r="0" b="0"/>
              <a:pathLst>
                <a:path w="424179" h="203835">
                  <a:moveTo>
                    <a:pt x="423608" y="0"/>
                  </a:moveTo>
                  <a:lnTo>
                    <a:pt x="251561" y="0"/>
                  </a:lnTo>
                  <a:lnTo>
                    <a:pt x="48006" y="203555"/>
                  </a:lnTo>
                  <a:lnTo>
                    <a:pt x="0" y="203555"/>
                  </a:lnTo>
                </a:path>
              </a:pathLst>
            </a:custGeom>
            <a:noFill/>
            <a:ln w="27076">
              <a:solidFill>
                <a:srgbClr val="ED1C24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8" name="object 22"/>
            <p:cNvSpPr/>
            <p:nvPr/>
          </p:nvSpPr>
          <p:spPr>
            <a:xfrm>
              <a:off x="8830206" y="3967558"/>
              <a:ext cx="813435" cy="526415"/>
            </a:xfrm>
            <a:custGeom>
              <a:avLst/>
              <a:gdLst/>
              <a:ahLst/>
              <a:cxnLst/>
              <a:rect l="0" t="0" r="0" b="0"/>
              <a:pathLst>
                <a:path w="813434" h="526414">
                  <a:moveTo>
                    <a:pt x="813117" y="525894"/>
                  </a:moveTo>
                  <a:lnTo>
                    <a:pt x="287223" y="0"/>
                  </a:lnTo>
                  <a:lnTo>
                    <a:pt x="0" y="0"/>
                  </a:lnTo>
                </a:path>
              </a:pathLst>
            </a:custGeom>
            <a:noFill/>
            <a:ln w="27076">
              <a:solidFill>
                <a:srgbClr val="9FD406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39" name="object 23"/>
            <p:cNvSpPr/>
            <p:nvPr/>
          </p:nvSpPr>
          <p:spPr>
            <a:xfrm>
              <a:off x="8214347" y="155079"/>
              <a:ext cx="3790950" cy="6548120"/>
            </a:xfrm>
            <a:custGeom>
              <a:avLst/>
              <a:gdLst/>
              <a:ahLst/>
              <a:cxnLst/>
              <a:rect l="0" t="0" r="0" b="0"/>
              <a:pathLst>
                <a:path w="3790950" h="6548120">
                  <a:moveTo>
                    <a:pt x="3682568" y="0"/>
                  </a:moveTo>
                  <a:lnTo>
                    <a:pt x="108000" y="0"/>
                  </a:lnTo>
                  <a:lnTo>
                    <a:pt x="65960" y="8488"/>
                  </a:lnTo>
                  <a:lnTo>
                    <a:pt x="31630" y="31635"/>
                  </a:lnTo>
                  <a:lnTo>
                    <a:pt x="8486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6" y="6481875"/>
                  </a:lnTo>
                  <a:lnTo>
                    <a:pt x="31630" y="6516204"/>
                  </a:lnTo>
                  <a:lnTo>
                    <a:pt x="65960" y="6539352"/>
                  </a:lnTo>
                  <a:lnTo>
                    <a:pt x="108000" y="6547840"/>
                  </a:lnTo>
                  <a:lnTo>
                    <a:pt x="3682568" y="6547840"/>
                  </a:lnTo>
                  <a:lnTo>
                    <a:pt x="3724608" y="6539352"/>
                  </a:lnTo>
                  <a:lnTo>
                    <a:pt x="3758938" y="6516204"/>
                  </a:lnTo>
                  <a:lnTo>
                    <a:pt x="3782082" y="6481875"/>
                  </a:lnTo>
                  <a:lnTo>
                    <a:pt x="3790569" y="6439839"/>
                  </a:lnTo>
                  <a:lnTo>
                    <a:pt x="3790569" y="108000"/>
                  </a:lnTo>
                  <a:lnTo>
                    <a:pt x="3782082" y="65965"/>
                  </a:lnTo>
                  <a:lnTo>
                    <a:pt x="3758938" y="31635"/>
                  </a:lnTo>
                  <a:lnTo>
                    <a:pt x="3724608" y="8488"/>
                  </a:lnTo>
                  <a:lnTo>
                    <a:pt x="3682568" y="0"/>
                  </a:lnTo>
                  <a:close/>
                </a:path>
              </a:pathLst>
            </a:custGeom>
            <a:solidFill>
              <a:srgbClr val="1C3E94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0" name="object 24"/>
            <p:cNvSpPr/>
            <p:nvPr/>
          </p:nvSpPr>
          <p:spPr>
            <a:xfrm>
              <a:off x="8214346" y="155079"/>
              <a:ext cx="3790950" cy="6548120"/>
            </a:xfrm>
            <a:custGeom>
              <a:avLst/>
              <a:gdLst/>
              <a:ahLst/>
              <a:cxnLst/>
              <a:rect l="0" t="0" r="0" b="0"/>
              <a:pathLst>
                <a:path w="3790950" h="6548120">
                  <a:moveTo>
                    <a:pt x="3682568" y="0"/>
                  </a:moveTo>
                  <a:lnTo>
                    <a:pt x="108000" y="0"/>
                  </a:lnTo>
                  <a:lnTo>
                    <a:pt x="65960" y="8488"/>
                  </a:lnTo>
                  <a:lnTo>
                    <a:pt x="31630" y="31635"/>
                  </a:lnTo>
                  <a:lnTo>
                    <a:pt x="8486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6" y="6481875"/>
                  </a:lnTo>
                  <a:lnTo>
                    <a:pt x="31630" y="6516204"/>
                  </a:lnTo>
                  <a:lnTo>
                    <a:pt x="65960" y="6539352"/>
                  </a:lnTo>
                  <a:lnTo>
                    <a:pt x="108000" y="6547840"/>
                  </a:lnTo>
                  <a:lnTo>
                    <a:pt x="3682568" y="6547840"/>
                  </a:lnTo>
                  <a:lnTo>
                    <a:pt x="3724608" y="6539352"/>
                  </a:lnTo>
                  <a:lnTo>
                    <a:pt x="3758938" y="6516204"/>
                  </a:lnTo>
                  <a:lnTo>
                    <a:pt x="3782082" y="6481875"/>
                  </a:lnTo>
                  <a:lnTo>
                    <a:pt x="3790569" y="6439839"/>
                  </a:lnTo>
                  <a:lnTo>
                    <a:pt x="3790569" y="108000"/>
                  </a:lnTo>
                  <a:lnTo>
                    <a:pt x="3782082" y="65965"/>
                  </a:lnTo>
                  <a:lnTo>
                    <a:pt x="3758938" y="31635"/>
                  </a:lnTo>
                  <a:lnTo>
                    <a:pt x="3724608" y="8488"/>
                  </a:lnTo>
                  <a:lnTo>
                    <a:pt x="3682568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1" name="object 25"/>
            <p:cNvSpPr/>
            <p:nvPr/>
          </p:nvSpPr>
          <p:spPr>
            <a:xfrm>
              <a:off x="8214346" y="1613156"/>
              <a:ext cx="2530475" cy="2973070"/>
            </a:xfrm>
            <a:custGeom>
              <a:avLst/>
              <a:gdLst/>
              <a:ahLst/>
              <a:cxnLst/>
              <a:rect l="0" t="0" r="0" b="0"/>
              <a:pathLst>
                <a:path w="2530475" h="2973070">
                  <a:moveTo>
                    <a:pt x="0" y="2972816"/>
                  </a:moveTo>
                  <a:lnTo>
                    <a:pt x="1939521" y="2972816"/>
                  </a:lnTo>
                  <a:lnTo>
                    <a:pt x="1961402" y="2970065"/>
                  </a:lnTo>
                  <a:lnTo>
                    <a:pt x="2006211" y="2951491"/>
                  </a:lnTo>
                  <a:lnTo>
                    <a:pt x="2217448" y="2743898"/>
                  </a:lnTo>
                  <a:lnTo>
                    <a:pt x="2241897" y="2704807"/>
                  </a:lnTo>
                  <a:lnTo>
                    <a:pt x="2251763" y="2659773"/>
                  </a:lnTo>
                  <a:lnTo>
                    <a:pt x="2234783" y="1024128"/>
                  </a:lnTo>
                  <a:lnTo>
                    <a:pt x="2237218" y="1002135"/>
                  </a:lnTo>
                  <a:lnTo>
                    <a:pt x="2244224" y="978679"/>
                  </a:lnTo>
                  <a:lnTo>
                    <a:pt x="2254723" y="956564"/>
                  </a:lnTo>
                  <a:lnTo>
                    <a:pt x="2267638" y="938593"/>
                  </a:lnTo>
                  <a:lnTo>
                    <a:pt x="2497026" y="689267"/>
                  </a:lnTo>
                  <a:lnTo>
                    <a:pt x="2509981" y="671301"/>
                  </a:lnTo>
                  <a:lnTo>
                    <a:pt x="2520589" y="649185"/>
                  </a:lnTo>
                  <a:lnTo>
                    <a:pt x="2527756" y="625727"/>
                  </a:lnTo>
                  <a:lnTo>
                    <a:pt x="2530388" y="603732"/>
                  </a:lnTo>
                  <a:lnTo>
                    <a:pt x="2530388" y="404533"/>
                  </a:lnTo>
                  <a:lnTo>
                    <a:pt x="2520163" y="359492"/>
                  </a:lnTo>
                  <a:lnTo>
                    <a:pt x="2495565" y="320395"/>
                  </a:lnTo>
                  <a:lnTo>
                    <a:pt x="2210348" y="34861"/>
                  </a:lnTo>
                  <a:lnTo>
                    <a:pt x="2171280" y="10239"/>
                  </a:lnTo>
                  <a:lnTo>
                    <a:pt x="2126249" y="0"/>
                  </a:lnTo>
                  <a:lnTo>
                    <a:pt x="1735991" y="0"/>
                  </a:lnTo>
                  <a:lnTo>
                    <a:pt x="1690960" y="10239"/>
                  </a:lnTo>
                  <a:lnTo>
                    <a:pt x="1651891" y="34861"/>
                  </a:lnTo>
                  <a:lnTo>
                    <a:pt x="1413093" y="273926"/>
                  </a:lnTo>
                  <a:lnTo>
                    <a:pt x="1395677" y="287463"/>
                  </a:lnTo>
                  <a:lnTo>
                    <a:pt x="1374014" y="298548"/>
                  </a:lnTo>
                  <a:lnTo>
                    <a:pt x="1350862" y="306037"/>
                  </a:lnTo>
                  <a:lnTo>
                    <a:pt x="1328981" y="308787"/>
                  </a:lnTo>
                  <a:lnTo>
                    <a:pt x="18290" y="308787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2" name="object 26"/>
            <p:cNvSpPr/>
            <p:nvPr/>
          </p:nvSpPr>
          <p:spPr>
            <a:xfrm>
              <a:off x="8214346" y="2380946"/>
              <a:ext cx="1106170" cy="1214755"/>
            </a:xfrm>
            <a:custGeom>
              <a:avLst/>
              <a:gdLst/>
              <a:ahLst/>
              <a:cxnLst/>
              <a:rect l="0" t="0" r="0" b="0"/>
              <a:pathLst>
                <a:path w="1106170" h="1214754">
                  <a:moveTo>
                    <a:pt x="0" y="1214361"/>
                  </a:moveTo>
                  <a:lnTo>
                    <a:pt x="919392" y="1214361"/>
                  </a:lnTo>
                  <a:lnTo>
                    <a:pt x="932109" y="1212541"/>
                  </a:lnTo>
                  <a:lnTo>
                    <a:pt x="966319" y="1191298"/>
                  </a:lnTo>
                  <a:lnTo>
                    <a:pt x="1088264" y="1033221"/>
                  </a:lnTo>
                  <a:lnTo>
                    <a:pt x="1104664" y="994157"/>
                  </a:lnTo>
                  <a:lnTo>
                    <a:pt x="1106070" y="981024"/>
                  </a:lnTo>
                  <a:lnTo>
                    <a:pt x="1106070" y="241084"/>
                  </a:lnTo>
                  <a:lnTo>
                    <a:pt x="1094615" y="200598"/>
                  </a:lnTo>
                  <a:lnTo>
                    <a:pt x="946989" y="22313"/>
                  </a:lnTo>
                  <a:lnTo>
                    <a:pt x="911926" y="1761"/>
                  </a:lnTo>
                  <a:lnTo>
                    <a:pt x="899136" y="0"/>
                  </a:lnTo>
                  <a:lnTo>
                    <a:pt x="0" y="0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3" name="object 27"/>
            <p:cNvSpPr/>
            <p:nvPr/>
          </p:nvSpPr>
          <p:spPr>
            <a:xfrm>
              <a:off x="8214346" y="740506"/>
              <a:ext cx="3764279" cy="4806950"/>
            </a:xfrm>
            <a:custGeom>
              <a:avLst/>
              <a:gdLst/>
              <a:ahLst/>
              <a:cxnLst/>
              <a:rect l="0" t="0" r="0" b="0"/>
              <a:pathLst>
                <a:path w="3764279" h="4806950">
                  <a:moveTo>
                    <a:pt x="0" y="4806784"/>
                  </a:moveTo>
                  <a:lnTo>
                    <a:pt x="1638692" y="4806784"/>
                  </a:lnTo>
                  <a:lnTo>
                    <a:pt x="2202839" y="4242003"/>
                  </a:lnTo>
                  <a:lnTo>
                    <a:pt x="2202839" y="3923576"/>
                  </a:lnTo>
                  <a:lnTo>
                    <a:pt x="2842004" y="3283686"/>
                  </a:lnTo>
                  <a:lnTo>
                    <a:pt x="3355135" y="3283686"/>
                  </a:lnTo>
                  <a:lnTo>
                    <a:pt x="3476661" y="3162033"/>
                  </a:lnTo>
                  <a:lnTo>
                    <a:pt x="3476661" y="2529649"/>
                  </a:lnTo>
                  <a:lnTo>
                    <a:pt x="3763986" y="2242019"/>
                  </a:lnTo>
                  <a:lnTo>
                    <a:pt x="3763986" y="1700517"/>
                  </a:lnTo>
                  <a:lnTo>
                    <a:pt x="2832492" y="767981"/>
                  </a:lnTo>
                  <a:lnTo>
                    <a:pt x="2811105" y="750425"/>
                  </a:lnTo>
                  <a:lnTo>
                    <a:pt x="2786929" y="737508"/>
                  </a:lnTo>
                  <a:lnTo>
                    <a:pt x="2760703" y="729534"/>
                  </a:lnTo>
                  <a:lnTo>
                    <a:pt x="2733165" y="726808"/>
                  </a:lnTo>
                  <a:lnTo>
                    <a:pt x="2171013" y="726808"/>
                  </a:lnTo>
                  <a:lnTo>
                    <a:pt x="2143477" y="724082"/>
                  </a:lnTo>
                  <a:lnTo>
                    <a:pt x="2117253" y="716108"/>
                  </a:lnTo>
                  <a:lnTo>
                    <a:pt x="2093078" y="703191"/>
                  </a:lnTo>
                  <a:lnTo>
                    <a:pt x="2071686" y="685634"/>
                  </a:lnTo>
                  <a:lnTo>
                    <a:pt x="1626881" y="240322"/>
                  </a:lnTo>
                  <a:lnTo>
                    <a:pt x="1427948" y="41173"/>
                  </a:lnTo>
                  <a:lnTo>
                    <a:pt x="1406562" y="23617"/>
                  </a:lnTo>
                  <a:lnTo>
                    <a:pt x="1382385" y="10699"/>
                  </a:lnTo>
                  <a:lnTo>
                    <a:pt x="1356159" y="2725"/>
                  </a:lnTo>
                  <a:lnTo>
                    <a:pt x="1328622" y="0"/>
                  </a:lnTo>
                  <a:lnTo>
                    <a:pt x="12279" y="0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4" name="object 28"/>
            <p:cNvSpPr/>
            <p:nvPr/>
          </p:nvSpPr>
          <p:spPr>
            <a:xfrm>
              <a:off x="8214347" y="176191"/>
              <a:ext cx="47625" cy="3316604"/>
            </a:xfrm>
            <a:custGeom>
              <a:avLst/>
              <a:gdLst/>
              <a:ahLst/>
              <a:cxnLst/>
              <a:rect l="0" t="0" r="0" b="0"/>
              <a:pathLst>
                <a:path w="47625" h="3316604">
                  <a:moveTo>
                    <a:pt x="47238" y="0"/>
                  </a:moveTo>
                  <a:lnTo>
                    <a:pt x="31630" y="10524"/>
                  </a:lnTo>
                  <a:lnTo>
                    <a:pt x="8486" y="44853"/>
                  </a:lnTo>
                  <a:lnTo>
                    <a:pt x="0" y="86889"/>
                  </a:lnTo>
                  <a:lnTo>
                    <a:pt x="0" y="3316057"/>
                  </a:lnTo>
                  <a:lnTo>
                    <a:pt x="45994" y="3169788"/>
                  </a:lnTo>
                  <a:lnTo>
                    <a:pt x="47238" y="3161685"/>
                  </a:lnTo>
                  <a:lnTo>
                    <a:pt x="47238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5" name="object 29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6" name="object 30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7" name="object 31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8" name="object 32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49" name="object 33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0" name="object 34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1" name="object 35"/>
            <p:cNvSpPr/>
            <p:nvPr/>
          </p:nvSpPr>
          <p:spPr>
            <a:xfrm>
              <a:off x="8539037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2" name="object 36"/>
            <p:cNvSpPr/>
            <p:nvPr/>
          </p:nvSpPr>
          <p:spPr>
            <a:xfrm>
              <a:off x="8539037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3" name="object 37"/>
            <p:cNvSpPr/>
            <p:nvPr/>
          </p:nvSpPr>
          <p:spPr>
            <a:xfrm>
              <a:off x="8539037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4" name="object 38"/>
            <p:cNvSpPr/>
            <p:nvPr/>
          </p:nvSpPr>
          <p:spPr>
            <a:xfrm>
              <a:off x="10001744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5" name="object 39"/>
            <p:cNvSpPr/>
            <p:nvPr/>
          </p:nvSpPr>
          <p:spPr>
            <a:xfrm>
              <a:off x="10001744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6" name="object 40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7" name="object 41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8" name="object 42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59" name="object 43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0" name="object 44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1" name="object 45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2" name="object 46"/>
            <p:cNvSpPr/>
            <p:nvPr/>
          </p:nvSpPr>
          <p:spPr>
            <a:xfrm>
              <a:off x="10273707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3" name="object 47"/>
            <p:cNvSpPr/>
            <p:nvPr/>
          </p:nvSpPr>
          <p:spPr>
            <a:xfrm>
              <a:off x="10273707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4" name="object 48"/>
            <p:cNvSpPr/>
            <p:nvPr/>
          </p:nvSpPr>
          <p:spPr>
            <a:xfrm>
              <a:off x="9169197" y="186707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5" name="object 49"/>
            <p:cNvSpPr/>
            <p:nvPr/>
          </p:nvSpPr>
          <p:spPr>
            <a:xfrm>
              <a:off x="9169197" y="186707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6" name="object 50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5"/>
                  </a:lnTo>
                  <a:lnTo>
                    <a:pt x="42011" y="40005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7" name="object 51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5"/>
                  </a:moveTo>
                  <a:lnTo>
                    <a:pt x="20002" y="40005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5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8" name="object 52"/>
            <p:cNvSpPr/>
            <p:nvPr/>
          </p:nvSpPr>
          <p:spPr>
            <a:xfrm>
              <a:off x="10397386" y="4289221"/>
              <a:ext cx="47625" cy="47625"/>
            </a:xfrm>
            <a:custGeom>
              <a:avLst/>
              <a:gdLst/>
              <a:ahLst/>
              <a:cxnLst/>
              <a:rect l="0" t="0" r="0" b="0"/>
              <a:pathLst>
                <a:path w="47625" h="47625">
                  <a:moveTo>
                    <a:pt x="47383" y="0"/>
                  </a:moveTo>
                  <a:lnTo>
                    <a:pt x="0" y="47383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69" name="object 53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70" name="object 54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71" name="object 55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72" name="object 56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273" name="object 5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216355" y="4525173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9274" name="object 5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411640" y="1843157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9275" name="object 59"/>
          <p:cNvSpPr txBox="1"/>
          <p:nvPr/>
        </p:nvSpPr>
        <p:spPr>
          <a:xfrm>
            <a:off x="8423792" y="1791461"/>
            <a:ext cx="12255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9276" name="object 60"/>
          <p:cNvGrpSpPr/>
          <p:nvPr/>
        </p:nvGrpSpPr>
        <p:grpSpPr>
          <a:xfrm>
            <a:off x="8355013" y="1873250"/>
            <a:ext cx="2809875" cy="2733675"/>
            <a:chOff x="8354292" y="1873180"/>
            <a:chExt cx="2809875" cy="2733040"/>
          </a:xfrm>
        </p:grpSpPr>
        <p:pic>
          <p:nvPicPr>
            <p:cNvPr id="9277" name="object 6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54292" y="4524090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9278" name="object 62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79" name="object 63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0" name="object 64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1" name="object 65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2" name="object 66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3" name="object 67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4" name="object 68"/>
            <p:cNvSpPr/>
            <p:nvPr/>
          </p:nvSpPr>
          <p:spPr>
            <a:xfrm>
              <a:off x="10413260" y="4300946"/>
              <a:ext cx="59690" cy="39370"/>
            </a:xfrm>
            <a:custGeom>
              <a:avLst/>
              <a:gdLst/>
              <a:ahLst/>
              <a:cxnLst/>
              <a:rect l="0" t="0" r="0" b="0"/>
              <a:pathLst>
                <a:path w="59690" h="39370">
                  <a:moveTo>
                    <a:pt x="59270" y="0"/>
                  </a:moveTo>
                  <a:lnTo>
                    <a:pt x="0" y="0"/>
                  </a:lnTo>
                  <a:lnTo>
                    <a:pt x="0" y="39103"/>
                  </a:lnTo>
                  <a:lnTo>
                    <a:pt x="59270" y="39103"/>
                  </a:lnTo>
                  <a:lnTo>
                    <a:pt x="59270" y="0"/>
                  </a:lnTo>
                  <a:close/>
                </a:path>
              </a:pathLst>
            </a:custGeom>
            <a:solidFill>
              <a:srgbClr val="FEC52D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5" name="object 69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6" name="object 70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7" name="object 71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8" name="object 72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89" name="object 73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0" name="object 74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1" name="object 75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2" name="object 76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3" name="object 77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4" name="object 78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5" name="object 79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6" name="object 80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7" name="object 81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8" name="object 82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99" name="object 83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0" name="object 84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1" name="object 85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2" name="object 86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3" name="object 87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4" name="object 88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5" name="object 89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6" name="object 90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7" name="object 91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8" name="object 92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09" name="object 93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0" name="object 94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1" name="object 95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2" name="object 96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3" name="object 97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4" name="object 98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5" name="object 99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6" name="object 100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7" name="object 101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8" name="object 102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19" name="object 103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0" name="object 104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1" name="object 105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2" name="object 106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3" name="object 107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4" name="object 108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5" name="object 109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6" name="object 110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7" name="object 111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8" name="object 112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29" name="object 113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330" name="object 114"/>
          <p:cNvSpPr txBox="1"/>
          <p:nvPr/>
        </p:nvSpPr>
        <p:spPr>
          <a:xfrm>
            <a:off x="8243075" y="4473645"/>
            <a:ext cx="380365" cy="2914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0" marR="5715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Bat</a:t>
            </a:r>
            <a:r>
              <a:rPr kumimoji="0" sz="850" b="1" i="0" u="none" strike="noStrike" kern="1200" cap="none" spc="-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Yam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331" name="object 115"/>
          <p:cNvSpPr txBox="1"/>
          <p:nvPr/>
        </p:nvSpPr>
        <p:spPr>
          <a:xfrm>
            <a:off x="11346535" y="4458474"/>
            <a:ext cx="299085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Ben</a:t>
            </a:r>
            <a:r>
              <a:rPr kumimoji="0" sz="4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Gurion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332" name="object 116"/>
          <p:cNvSpPr txBox="1"/>
          <p:nvPr/>
        </p:nvSpPr>
        <p:spPr>
          <a:xfrm>
            <a:off x="11203109" y="4482479"/>
            <a:ext cx="41910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4629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1275" b="0" i="0" u="none" strike="noStrike" kern="1200" cap="none" spc="0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r>
              <a:rPr kumimoji="0" sz="1275" b="0" i="0" u="none" strike="noStrike" kern="1200" cap="none" spc="494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Airport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333" name="object 117"/>
          <p:cNvSpPr txBox="1"/>
          <p:nvPr/>
        </p:nvSpPr>
        <p:spPr>
          <a:xfrm>
            <a:off x="9427287" y="4073964"/>
            <a:ext cx="29019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Holon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334" name="object 118"/>
          <p:cNvSpPr txBox="1"/>
          <p:nvPr/>
        </p:nvSpPr>
        <p:spPr>
          <a:xfrm>
            <a:off x="10824754" y="3260559"/>
            <a:ext cx="24701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</a:t>
            </a:r>
            <a:r>
              <a:rPr kumimoji="0" sz="350" b="0" i="0" u="none" strike="noStrike" kern="1200" cap="none" spc="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Eshkol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35" name="object 119"/>
          <p:cNvSpPr txBox="1"/>
          <p:nvPr/>
        </p:nvSpPr>
        <p:spPr>
          <a:xfrm>
            <a:off x="10307283" y="1934129"/>
            <a:ext cx="31178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Pinchas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Rosen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36" name="object 120"/>
          <p:cNvSpPr txBox="1"/>
          <p:nvPr/>
        </p:nvSpPr>
        <p:spPr>
          <a:xfrm rot="18960000">
            <a:off x="9987381" y="1736326"/>
            <a:ext cx="24607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37" name="object 121"/>
          <p:cNvSpPr txBox="1"/>
          <p:nvPr/>
        </p:nvSpPr>
        <p:spPr>
          <a:xfrm rot="18960000">
            <a:off x="8954802" y="1748872"/>
            <a:ext cx="23861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Glilot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38" name="object 122"/>
          <p:cNvSpPr txBox="1"/>
          <p:nvPr/>
        </p:nvSpPr>
        <p:spPr>
          <a:xfrm rot="18960000">
            <a:off x="8748713" y="1691844"/>
            <a:ext cx="413669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</a:t>
            </a:r>
            <a:r>
              <a:rPr kumimoji="0" sz="525" b="0" i="0" u="none" strike="noStrike" kern="1200" cap="none" spc="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aron</a:t>
            </a:r>
            <a:r>
              <a:rPr kumimoji="0" sz="525" b="0" i="0" u="none" strike="noStrike" kern="1200" cap="none" spc="44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39" name="object 123"/>
          <p:cNvSpPr txBox="1"/>
          <p:nvPr/>
        </p:nvSpPr>
        <p:spPr>
          <a:xfrm rot="18960000">
            <a:off x="9713820" y="4431684"/>
            <a:ext cx="2199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HaMelacha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0" name="object 124"/>
          <p:cNvSpPr txBox="1"/>
          <p:nvPr/>
        </p:nvSpPr>
        <p:spPr>
          <a:xfrm rot="18960000">
            <a:off x="9861981" y="4397840"/>
            <a:ext cx="31951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1" name="object 125"/>
          <p:cNvSpPr txBox="1"/>
          <p:nvPr/>
        </p:nvSpPr>
        <p:spPr>
          <a:xfrm rot="18960000">
            <a:off x="8885351" y="4402534"/>
            <a:ext cx="31449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Bat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Yam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eftal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2" name="object 126"/>
          <p:cNvSpPr txBox="1"/>
          <p:nvPr/>
        </p:nvSpPr>
        <p:spPr>
          <a:xfrm rot="18960000">
            <a:off x="9390768" y="4441774"/>
            <a:ext cx="20147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Golda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Meir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3" name="object 127"/>
          <p:cNvSpPr txBox="1"/>
          <p:nvPr/>
        </p:nvSpPr>
        <p:spPr>
          <a:xfrm rot="18960000">
            <a:off x="9544921" y="4427113"/>
            <a:ext cx="248089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4" name="object 128"/>
          <p:cNvSpPr txBox="1"/>
          <p:nvPr/>
        </p:nvSpPr>
        <p:spPr>
          <a:xfrm rot="18960000">
            <a:off x="8596585" y="4424047"/>
            <a:ext cx="254333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HaKomemiyu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5" name="object 129"/>
          <p:cNvSpPr txBox="1"/>
          <p:nvPr/>
        </p:nvSpPr>
        <p:spPr>
          <a:xfrm rot="18960000">
            <a:off x="9200856" y="4411570"/>
            <a:ext cx="27497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6" name="object 130"/>
          <p:cNvSpPr txBox="1"/>
          <p:nvPr/>
        </p:nvSpPr>
        <p:spPr>
          <a:xfrm>
            <a:off x="10507922" y="2131605"/>
            <a:ext cx="17145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HaArad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7" name="object 131"/>
          <p:cNvSpPr txBox="1"/>
          <p:nvPr/>
        </p:nvSpPr>
        <p:spPr>
          <a:xfrm rot="18960000">
            <a:off x="8595734" y="1740858"/>
            <a:ext cx="24981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Herzliya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8" name="object 132"/>
          <p:cNvSpPr txBox="1"/>
          <p:nvPr/>
        </p:nvSpPr>
        <p:spPr>
          <a:xfrm>
            <a:off x="10703259" y="2324629"/>
            <a:ext cx="41084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 Arye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Stadium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49" name="object 133"/>
          <p:cNvSpPr txBox="1"/>
          <p:nvPr/>
        </p:nvSpPr>
        <p:spPr>
          <a:xfrm>
            <a:off x="10824724" y="3546456"/>
            <a:ext cx="36639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Shlomo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HaMelech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50" name="object 134"/>
          <p:cNvSpPr txBox="1"/>
          <p:nvPr/>
        </p:nvSpPr>
        <p:spPr>
          <a:xfrm>
            <a:off x="10641121" y="3806569"/>
            <a:ext cx="994410" cy="3683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4925" rIns="0" bIns="0" rtlCol="0">
            <a:spAutoFit/>
          </a:bodyPr>
          <a:lstStyle/>
          <a:p>
            <a:pPr marL="196850" marR="0" lvl="0" indent="0" algn="l" defTabSz="914400" rtl="0" eaLnBrk="0" fontAlgn="auto" latinLnBrk="0" hangingPunct="0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Hashomer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356235" marR="0" lvl="0" indent="0" algn="l" defTabSz="914400" rtl="0" eaLnBrk="0" fontAlgn="auto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Yehud-</a:t>
            </a: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Monoson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4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Yigal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51" name="object 135"/>
          <p:cNvSpPr txBox="1"/>
          <p:nvPr/>
        </p:nvSpPr>
        <p:spPr>
          <a:xfrm>
            <a:off x="10286234" y="4440697"/>
            <a:ext cx="267970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Ariel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Sharon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52" name="object 136"/>
          <p:cNvSpPr txBox="1"/>
          <p:nvPr/>
        </p:nvSpPr>
        <p:spPr>
          <a:xfrm>
            <a:off x="10195708" y="4237699"/>
            <a:ext cx="21526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Bikat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Ono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353" name="object 137"/>
          <p:cNvSpPr txBox="1"/>
          <p:nvPr/>
        </p:nvSpPr>
        <p:spPr>
          <a:xfrm rot="18900000">
            <a:off x="11131848" y="4440316"/>
            <a:ext cx="20329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Terminal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9354" name="object 138"/>
          <p:cNvGrpSpPr/>
          <p:nvPr/>
        </p:nvGrpSpPr>
        <p:grpSpPr>
          <a:xfrm>
            <a:off x="8537575" y="2517775"/>
            <a:ext cx="3182938" cy="1450975"/>
            <a:chOff x="8536922" y="2517114"/>
            <a:chExt cx="3183255" cy="1450975"/>
          </a:xfrm>
        </p:grpSpPr>
        <p:sp>
          <p:nvSpPr>
            <p:cNvPr id="9355" name="object 139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56" name="object 140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57" name="object 141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58" name="object 142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59" name="object 143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0" name="object 144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1" name="object 145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2" name="object 146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3" name="object 147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4" name="object 148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65" name="object 149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366" name="object 150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978943" y="3119296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9367" name="object 15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495238" y="3119395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9368" name="object 152"/>
            <p:cNvSpPr/>
            <p:nvPr/>
          </p:nvSpPr>
          <p:spPr>
            <a:xfrm>
              <a:off x="10012080" y="3138947"/>
              <a:ext cx="657860" cy="0"/>
            </a:xfrm>
            <a:custGeom>
              <a:avLst/>
              <a:gdLst/>
              <a:ahLst/>
              <a:cxnLst/>
              <a:rect l="0" t="0" r="0" b="0"/>
              <a:pathLst>
                <a:path w="657859" h="21600">
                  <a:moveTo>
                    <a:pt x="657415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369" name="object 15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579781" y="2530866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9370" name="object 154"/>
          <p:cNvSpPr txBox="1"/>
          <p:nvPr/>
        </p:nvSpPr>
        <p:spPr>
          <a:xfrm>
            <a:off x="11588386" y="2477501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pic>
        <p:nvPicPr>
          <p:cNvPr id="9371" name="object 155"/>
          <p:cNvPicPr/>
          <p:nvPr/>
        </p:nvPicPr>
        <p:blipFill>
          <a:blip r:embed="rId6"/>
          <a:stretch>
            <a:fillRect/>
          </a:stretch>
        </p:blipFill>
        <p:spPr>
          <a:xfrm>
            <a:off x="8491538" y="3892550"/>
            <a:ext cx="139700" cy="825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372" name="object 156"/>
          <p:cNvSpPr txBox="1"/>
          <p:nvPr/>
        </p:nvSpPr>
        <p:spPr>
          <a:xfrm>
            <a:off x="8499828" y="3839850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9373" name="object 157"/>
          <p:cNvGrpSpPr/>
          <p:nvPr/>
        </p:nvGrpSpPr>
        <p:grpSpPr>
          <a:xfrm>
            <a:off x="8545513" y="2659063"/>
            <a:ext cx="3119437" cy="1155700"/>
            <a:chOff x="8545180" y="2659077"/>
            <a:chExt cx="3119120" cy="1155700"/>
          </a:xfrm>
        </p:grpSpPr>
        <p:sp>
          <p:nvSpPr>
            <p:cNvPr id="9374" name="object 158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75" name="object 159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76" name="object 160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77" name="object 161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78" name="object 162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79" name="object 163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0" name="object 164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1" name="object 165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2" name="object 166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3" name="object 167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4" name="object 168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5" name="object 169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6" name="object 170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7" name="object 171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8" name="object 172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89" name="object 173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0" name="object 174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1" name="object 175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2" name="object 176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3" name="object 177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4" name="object 178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5" name="object 179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6" name="object 180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7" name="object 181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8" name="object 182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99" name="object 183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0" name="object 184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1" name="object 185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2" name="object 186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3" name="object 187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4" name="object 188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5" name="object 189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6" name="object 190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7" name="object 191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8" name="object 192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09" name="object 193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0" name="object 194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1" name="object 195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2" name="object 196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3" name="object 197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4" name="object 198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5" name="object 199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6" name="object 200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7" name="object 201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8" name="object 202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19" name="object 203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20" name="object 204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21" name="object 205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422" name="object 206"/>
          <p:cNvSpPr txBox="1"/>
          <p:nvPr/>
        </p:nvSpPr>
        <p:spPr>
          <a:xfrm>
            <a:off x="10023455" y="2735341"/>
            <a:ext cx="410209" cy="140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Bnei</a:t>
            </a: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Brak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423" name="object 207"/>
          <p:cNvSpPr txBox="1"/>
          <p:nvPr/>
        </p:nvSpPr>
        <p:spPr>
          <a:xfrm>
            <a:off x="10824724" y="2551185"/>
            <a:ext cx="762000" cy="301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21590" rIns="0" bIns="0" rtlCol="0">
            <a:spAutoFit/>
          </a:bodyPr>
          <a:lstStyle/>
          <a:p>
            <a:pPr marL="14604" marR="0" lvl="0" indent="0" algn="l" defTabSz="914400" rtl="0" eaLnBrk="0" fontAlgn="auto" latinLnBrk="0" hangingPunct="0">
              <a:lnSpc>
                <a:spcPct val="100000"/>
              </a:lnSpc>
              <a:spcBef>
                <a:spcPts val="17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Kirayt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Arye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219075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Petah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Tikva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Beilinson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4" name="object 208"/>
          <p:cNvSpPr txBox="1"/>
          <p:nvPr/>
        </p:nvSpPr>
        <p:spPr>
          <a:xfrm rot="18960000">
            <a:off x="9400938" y="3015038"/>
            <a:ext cx="207660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Noga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5" name="object 209"/>
          <p:cNvSpPr txBox="1"/>
          <p:nvPr/>
        </p:nvSpPr>
        <p:spPr>
          <a:xfrm rot="18960000">
            <a:off x="9635847" y="3004534"/>
            <a:ext cx="23748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Katzenelson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6" name="object 210"/>
          <p:cNvSpPr txBox="1"/>
          <p:nvPr/>
        </p:nvSpPr>
        <p:spPr>
          <a:xfrm rot="18960000">
            <a:off x="9878469" y="3045817"/>
            <a:ext cx="123694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7" name="object 211"/>
          <p:cNvSpPr txBox="1"/>
          <p:nvPr/>
        </p:nvSpPr>
        <p:spPr>
          <a:xfrm rot="18960000">
            <a:off x="10113051" y="3021864"/>
            <a:ext cx="187276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Hazon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Ish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8" name="object 212"/>
          <p:cNvSpPr txBox="1"/>
          <p:nvPr/>
        </p:nvSpPr>
        <p:spPr>
          <a:xfrm rot="18960000">
            <a:off x="10992013" y="3004685"/>
            <a:ext cx="2261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29" name="object 213"/>
          <p:cNvSpPr txBox="1"/>
          <p:nvPr/>
        </p:nvSpPr>
        <p:spPr>
          <a:xfrm rot="18960000">
            <a:off x="11187874" y="3017150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Arlozorov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0" name="object 214"/>
          <p:cNvSpPr txBox="1"/>
          <p:nvPr/>
        </p:nvSpPr>
        <p:spPr>
          <a:xfrm rot="18960000">
            <a:off x="11353243" y="2967125"/>
            <a:ext cx="2348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1" name="object 215"/>
          <p:cNvSpPr txBox="1"/>
          <p:nvPr/>
        </p:nvSpPr>
        <p:spPr>
          <a:xfrm rot="18960000">
            <a:off x="11399940" y="3028791"/>
            <a:ext cx="1701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City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Hall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2" name="object 216"/>
          <p:cNvSpPr txBox="1"/>
          <p:nvPr/>
        </p:nvSpPr>
        <p:spPr>
          <a:xfrm>
            <a:off x="11669312" y="3043245"/>
            <a:ext cx="3346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3" name="object 217"/>
          <p:cNvSpPr txBox="1"/>
          <p:nvPr/>
        </p:nvSpPr>
        <p:spPr>
          <a:xfrm>
            <a:off x="11669322" y="2630427"/>
            <a:ext cx="3314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Sgula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4" name="object 218"/>
          <p:cNvSpPr txBox="1"/>
          <p:nvPr/>
        </p:nvSpPr>
        <p:spPr>
          <a:xfrm>
            <a:off x="11669301" y="2768859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5" name="object 219"/>
          <p:cNvSpPr txBox="1"/>
          <p:nvPr/>
        </p:nvSpPr>
        <p:spPr>
          <a:xfrm>
            <a:off x="11669279" y="2907545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6" name="object 220"/>
          <p:cNvSpPr txBox="1"/>
          <p:nvPr/>
        </p:nvSpPr>
        <p:spPr>
          <a:xfrm rot="18960000">
            <a:off x="10345268" y="3019283"/>
            <a:ext cx="19776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Kahneman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7" name="object 221"/>
          <p:cNvSpPr txBox="1"/>
          <p:nvPr/>
        </p:nvSpPr>
        <p:spPr>
          <a:xfrm rot="18960000">
            <a:off x="10538171" y="2986436"/>
            <a:ext cx="17872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8" name="object 222"/>
          <p:cNvSpPr txBox="1"/>
          <p:nvPr/>
        </p:nvSpPr>
        <p:spPr>
          <a:xfrm rot="18960000">
            <a:off x="10575206" y="3021607"/>
            <a:ext cx="18791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G.Shmuel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39" name="object 223"/>
          <p:cNvSpPr txBox="1"/>
          <p:nvPr/>
        </p:nvSpPr>
        <p:spPr>
          <a:xfrm rot="18960000">
            <a:off x="10818081" y="3004954"/>
            <a:ext cx="22060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Ganiim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40" name="object 224"/>
          <p:cNvSpPr txBox="1"/>
          <p:nvPr/>
        </p:nvSpPr>
        <p:spPr>
          <a:xfrm>
            <a:off x="10450979" y="3212025"/>
            <a:ext cx="235585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3810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41" name="object 225"/>
          <p:cNvSpPr txBox="1"/>
          <p:nvPr/>
        </p:nvSpPr>
        <p:spPr>
          <a:xfrm>
            <a:off x="9885867" y="3194354"/>
            <a:ext cx="25527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Harav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42" name="object 226"/>
          <p:cNvSpPr txBox="1"/>
          <p:nvPr/>
        </p:nvSpPr>
        <p:spPr>
          <a:xfrm rot="18960000">
            <a:off x="8897237" y="2987274"/>
            <a:ext cx="28562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HaHashmona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im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43" name="object 227"/>
          <p:cNvSpPr txBox="1"/>
          <p:nvPr/>
        </p:nvSpPr>
        <p:spPr>
          <a:xfrm rot="18900000">
            <a:off x="8688911" y="3038261"/>
            <a:ext cx="142773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Habima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9444" name="object 228"/>
          <p:cNvGrpSpPr/>
          <p:nvPr/>
        </p:nvGrpSpPr>
        <p:grpSpPr>
          <a:xfrm>
            <a:off x="8689975" y="3125788"/>
            <a:ext cx="261938" cy="30162"/>
            <a:chOff x="8690241" y="3125221"/>
            <a:chExt cx="262255" cy="29845"/>
          </a:xfrm>
        </p:grpSpPr>
        <p:sp>
          <p:nvSpPr>
            <p:cNvPr id="9445" name="object 229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46" name="object 230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47" name="object 231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48" name="object 232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449" name="object 233"/>
          <p:cNvSpPr txBox="1"/>
          <p:nvPr/>
        </p:nvSpPr>
        <p:spPr>
          <a:xfrm>
            <a:off x="8288643" y="3146998"/>
            <a:ext cx="255904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Magen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David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50" name="object 234"/>
          <p:cNvSpPr txBox="1"/>
          <p:nvPr/>
        </p:nvSpPr>
        <p:spPr>
          <a:xfrm>
            <a:off x="8361948" y="3299083"/>
            <a:ext cx="1828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Carmelit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51" name="object 235"/>
          <p:cNvSpPr txBox="1"/>
          <p:nvPr/>
        </p:nvSpPr>
        <p:spPr>
          <a:xfrm>
            <a:off x="8209107" y="3755395"/>
            <a:ext cx="33591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Wolfson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52" name="object 236"/>
          <p:cNvSpPr txBox="1"/>
          <p:nvPr/>
        </p:nvSpPr>
        <p:spPr>
          <a:xfrm>
            <a:off x="8289283" y="3603252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Lagoyim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53" name="object 237"/>
          <p:cNvSpPr txBox="1"/>
          <p:nvPr/>
        </p:nvSpPr>
        <p:spPr>
          <a:xfrm>
            <a:off x="8379387" y="3451110"/>
            <a:ext cx="1657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Shlavim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54" name="object 238"/>
          <p:cNvSpPr txBox="1"/>
          <p:nvPr/>
        </p:nvSpPr>
        <p:spPr>
          <a:xfrm>
            <a:off x="9361464" y="3230626"/>
            <a:ext cx="382905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Giv'atayim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455" name="object 239"/>
          <p:cNvSpPr txBox="1"/>
          <p:nvPr/>
        </p:nvSpPr>
        <p:spPr>
          <a:xfrm>
            <a:off x="10044500" y="3332642"/>
            <a:ext cx="5092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Gan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456" name="object 240"/>
          <p:cNvSpPr txBox="1"/>
          <p:nvPr/>
        </p:nvSpPr>
        <p:spPr>
          <a:xfrm>
            <a:off x="11176732" y="3430513"/>
            <a:ext cx="292100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Kiryat</a:t>
            </a:r>
            <a:r>
              <a:rPr kumimoji="0" sz="450" b="1" i="0" u="none" strike="noStrike" kern="1200" cap="none" spc="6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Ono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9457" name="object 241"/>
          <p:cNvGrpSpPr/>
          <p:nvPr/>
        </p:nvGrpSpPr>
        <p:grpSpPr>
          <a:xfrm>
            <a:off x="8207375" y="149225"/>
            <a:ext cx="3803650" cy="6561138"/>
            <a:chOff x="8207999" y="148734"/>
            <a:chExt cx="3803650" cy="6560820"/>
          </a:xfrm>
        </p:grpSpPr>
        <p:sp>
          <p:nvSpPr>
            <p:cNvPr id="9458" name="object 242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59" name="object 243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0" name="object 244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1" name="object 245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2" name="object 246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3" name="object 247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4" name="object 248"/>
            <p:cNvSpPr/>
            <p:nvPr/>
          </p:nvSpPr>
          <p:spPr>
            <a:xfrm>
              <a:off x="9469276" y="5075691"/>
              <a:ext cx="111125" cy="219075"/>
            </a:xfrm>
            <a:custGeom>
              <a:avLst/>
              <a:gdLst/>
              <a:ahLst/>
              <a:cxnLst/>
              <a:rect l="0" t="0" r="0" b="0"/>
              <a:pathLst>
                <a:path w="111125" h="219075">
                  <a:moveTo>
                    <a:pt x="0" y="0"/>
                  </a:moveTo>
                  <a:lnTo>
                    <a:pt x="62788" y="62788"/>
                  </a:lnTo>
                  <a:lnTo>
                    <a:pt x="96854" y="112723"/>
                  </a:lnTo>
                  <a:lnTo>
                    <a:pt x="111023" y="165049"/>
                  </a:lnTo>
                  <a:lnTo>
                    <a:pt x="111023" y="219049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465" name="object 24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468526" y="5074941"/>
              <a:ext cx="238226" cy="22054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9466" name="object 250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7" name="object 251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68" name="object 252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469" name="object 253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8207999" y="148734"/>
              <a:ext cx="3803269" cy="65605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9470" name="object 254"/>
          <p:cNvSpPr txBox="1"/>
          <p:nvPr/>
        </p:nvSpPr>
        <p:spPr>
          <a:xfrm>
            <a:off x="11356973" y="1178104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1" name="object 255"/>
          <p:cNvSpPr txBox="1"/>
          <p:nvPr/>
        </p:nvSpPr>
        <p:spPr>
          <a:xfrm>
            <a:off x="9526889" y="6549417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2" name="object 256"/>
          <p:cNvSpPr txBox="1"/>
          <p:nvPr/>
        </p:nvSpPr>
        <p:spPr>
          <a:xfrm>
            <a:off x="11537020" y="5081096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3" name="object 257"/>
          <p:cNvSpPr txBox="1"/>
          <p:nvPr/>
        </p:nvSpPr>
        <p:spPr>
          <a:xfrm>
            <a:off x="8314501" y="2487552"/>
            <a:ext cx="59880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Tel </a:t>
            </a: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Aviv-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Yafo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474" name="object 258"/>
          <p:cNvSpPr txBox="1"/>
          <p:nvPr/>
        </p:nvSpPr>
        <p:spPr>
          <a:xfrm>
            <a:off x="9638538" y="1317198"/>
            <a:ext cx="47498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5720" rIns="0" bIns="0" rtlCol="0">
            <a:spAutoFit/>
          </a:bodyPr>
          <a:lstStyle/>
          <a:p>
            <a:pPr marL="12700" marR="5080" lvl="0" indent="94615" algn="l" defTabSz="914400" rtl="0" eaLnBrk="0" fontAlgn="auto" latinLnBrk="0" hangingPunct="0">
              <a:lnSpc>
                <a:spcPct val="74400"/>
              </a:lnSpc>
              <a:spcBef>
                <a:spcPts val="3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475" name="object 259"/>
          <p:cNvSpPr txBox="1"/>
          <p:nvPr/>
        </p:nvSpPr>
        <p:spPr>
          <a:xfrm>
            <a:off x="8966096" y="2122728"/>
            <a:ext cx="2139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University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6" name="object 260"/>
          <p:cNvSpPr txBox="1"/>
          <p:nvPr/>
        </p:nvSpPr>
        <p:spPr>
          <a:xfrm rot="18900000">
            <a:off x="9618424" y="4989914"/>
            <a:ext cx="36578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HaTsiyonut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Avenue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7" name="object 261"/>
          <p:cNvSpPr txBox="1"/>
          <p:nvPr/>
        </p:nvSpPr>
        <p:spPr>
          <a:xfrm rot="18900000">
            <a:off x="9763212" y="5042016"/>
            <a:ext cx="22060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Burg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8" name="object 262"/>
          <p:cNvSpPr txBox="1"/>
          <p:nvPr/>
        </p:nvSpPr>
        <p:spPr>
          <a:xfrm rot="18900000">
            <a:off x="9901820" y="5067323"/>
            <a:ext cx="15200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Herzog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79" name="object 263"/>
          <p:cNvSpPr txBox="1"/>
          <p:nvPr/>
        </p:nvSpPr>
        <p:spPr>
          <a:xfrm rot="18900000">
            <a:off x="10011993" y="5033164"/>
            <a:ext cx="24545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Asaf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HaRofe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0" name="object 264"/>
          <p:cNvSpPr txBox="1"/>
          <p:nvPr/>
        </p:nvSpPr>
        <p:spPr>
          <a:xfrm rot="18960000">
            <a:off x="10147398" y="5075131"/>
            <a:ext cx="13289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Tzrifin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1" name="object 265"/>
          <p:cNvSpPr txBox="1"/>
          <p:nvPr/>
        </p:nvSpPr>
        <p:spPr>
          <a:xfrm rot="18900000">
            <a:off x="10255353" y="5026436"/>
            <a:ext cx="264160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2" name="object 266"/>
          <p:cNvSpPr txBox="1"/>
          <p:nvPr/>
        </p:nvSpPr>
        <p:spPr>
          <a:xfrm rot="18900000">
            <a:off x="10363384" y="4981687"/>
            <a:ext cx="389084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3" name="object 267"/>
          <p:cNvSpPr txBox="1"/>
          <p:nvPr/>
        </p:nvSpPr>
        <p:spPr>
          <a:xfrm rot="18900000">
            <a:off x="10508253" y="5022434"/>
            <a:ext cx="2747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Moshe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Sharet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4" name="object 268"/>
          <p:cNvSpPr txBox="1"/>
          <p:nvPr/>
        </p:nvSpPr>
        <p:spPr>
          <a:xfrm rot="18900000">
            <a:off x="10649289" y="5066407"/>
            <a:ext cx="15441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Wizman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5" name="object 269"/>
          <p:cNvSpPr txBox="1"/>
          <p:nvPr/>
        </p:nvSpPr>
        <p:spPr>
          <a:xfrm rot="18960000">
            <a:off x="10760211" y="5025784"/>
            <a:ext cx="26853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Ramla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6" name="object 270"/>
          <p:cNvSpPr txBox="1"/>
          <p:nvPr/>
        </p:nvSpPr>
        <p:spPr>
          <a:xfrm rot="18900000">
            <a:off x="11116811" y="5000673"/>
            <a:ext cx="335593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HaPalmakh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7" name="object 271"/>
          <p:cNvSpPr txBox="1"/>
          <p:nvPr/>
        </p:nvSpPr>
        <p:spPr>
          <a:xfrm rot="18900000">
            <a:off x="11264597" y="5047675"/>
            <a:ext cx="20514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HaMehkar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8" name="object 272"/>
          <p:cNvSpPr txBox="1"/>
          <p:nvPr/>
        </p:nvSpPr>
        <p:spPr>
          <a:xfrm rot="18900000">
            <a:off x="11385140" y="5047127"/>
            <a:ext cx="2063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89" name="object 273"/>
          <p:cNvSpPr txBox="1"/>
          <p:nvPr/>
        </p:nvSpPr>
        <p:spPr>
          <a:xfrm rot="18900000">
            <a:off x="10901918" y="5072189"/>
            <a:ext cx="1388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0" name="object 274"/>
          <p:cNvSpPr txBox="1"/>
          <p:nvPr/>
        </p:nvSpPr>
        <p:spPr>
          <a:xfrm rot="18960000">
            <a:off x="11010929" y="5041797"/>
            <a:ext cx="2237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1" name="object 275"/>
          <p:cNvSpPr txBox="1"/>
          <p:nvPr/>
        </p:nvSpPr>
        <p:spPr>
          <a:xfrm>
            <a:off x="8899613" y="3608684"/>
            <a:ext cx="2806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2" name="object 276"/>
          <p:cNvSpPr txBox="1"/>
          <p:nvPr/>
        </p:nvSpPr>
        <p:spPr>
          <a:xfrm>
            <a:off x="8897774" y="4163272"/>
            <a:ext cx="2749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Eilat/Dov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Hoz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3" name="object 277"/>
          <p:cNvSpPr txBox="1"/>
          <p:nvPr/>
        </p:nvSpPr>
        <p:spPr>
          <a:xfrm>
            <a:off x="8954851" y="3978328"/>
            <a:ext cx="2286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 Giborim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4" name="object 278"/>
          <p:cNvSpPr txBox="1"/>
          <p:nvPr/>
        </p:nvSpPr>
        <p:spPr>
          <a:xfrm>
            <a:off x="8977509" y="2445085"/>
            <a:ext cx="20256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Hayarkon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5" name="object 279"/>
          <p:cNvSpPr txBox="1"/>
          <p:nvPr/>
        </p:nvSpPr>
        <p:spPr>
          <a:xfrm>
            <a:off x="8908074" y="2607601"/>
            <a:ext cx="2717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Namir-Pinkas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6" name="object 280"/>
          <p:cNvSpPr txBox="1"/>
          <p:nvPr/>
        </p:nvSpPr>
        <p:spPr>
          <a:xfrm>
            <a:off x="8985812" y="2281942"/>
            <a:ext cx="19431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Base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7" name="object 281"/>
          <p:cNvSpPr txBox="1"/>
          <p:nvPr/>
        </p:nvSpPr>
        <p:spPr>
          <a:xfrm rot="60000">
            <a:off x="8970792" y="1985640"/>
            <a:ext cx="198380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Aviv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8" name="object 282"/>
          <p:cNvSpPr txBox="1"/>
          <p:nvPr/>
        </p:nvSpPr>
        <p:spPr>
          <a:xfrm>
            <a:off x="9210419" y="1261392"/>
            <a:ext cx="279400" cy="1822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1557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Sokolov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HaSaraf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499" name="object 283"/>
          <p:cNvSpPr txBox="1"/>
          <p:nvPr/>
        </p:nvSpPr>
        <p:spPr>
          <a:xfrm>
            <a:off x="8906523" y="3238667"/>
            <a:ext cx="2743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Yits'hak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Sade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0" name="object 284"/>
          <p:cNvSpPr txBox="1"/>
          <p:nvPr/>
        </p:nvSpPr>
        <p:spPr>
          <a:xfrm rot="18900000">
            <a:off x="9221413" y="1788639"/>
            <a:ext cx="1159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Glliillot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1" name="object 285"/>
          <p:cNvSpPr txBox="1"/>
          <p:nvPr/>
        </p:nvSpPr>
        <p:spPr>
          <a:xfrm>
            <a:off x="9078408" y="4801782"/>
            <a:ext cx="13843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Begin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2" name="object 286"/>
          <p:cNvSpPr txBox="1"/>
          <p:nvPr/>
        </p:nvSpPr>
        <p:spPr>
          <a:xfrm>
            <a:off x="8865954" y="3799703"/>
            <a:ext cx="3003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Junction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3" name="object 287"/>
          <p:cNvSpPr txBox="1"/>
          <p:nvPr/>
        </p:nvSpPr>
        <p:spPr>
          <a:xfrm>
            <a:off x="8875859" y="2771034"/>
            <a:ext cx="2901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4" name="object 288"/>
          <p:cNvSpPr txBox="1"/>
          <p:nvPr/>
        </p:nvSpPr>
        <p:spPr>
          <a:xfrm>
            <a:off x="8955901" y="3429595"/>
            <a:ext cx="2101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Hahagana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5" name="object 289"/>
          <p:cNvSpPr txBox="1"/>
          <p:nvPr/>
        </p:nvSpPr>
        <p:spPr>
          <a:xfrm>
            <a:off x="9094379" y="4982812"/>
            <a:ext cx="30226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Eliyahu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06" name="object 290"/>
          <p:cNvSpPr txBox="1"/>
          <p:nvPr/>
        </p:nvSpPr>
        <p:spPr>
          <a:xfrm>
            <a:off x="9466107" y="4664347"/>
            <a:ext cx="33401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6355" rIns="0" bIns="0" rtlCol="0">
            <a:spAutoFit/>
          </a:bodyPr>
          <a:lstStyle/>
          <a:p>
            <a:pPr marL="14604" marR="5080" lvl="0" indent="-2540" algn="l" defTabSz="914400" rtl="0" eaLnBrk="0" fontAlgn="auto" latinLnBrk="0" hangingPunct="0">
              <a:lnSpc>
                <a:spcPct val="74200"/>
              </a:lnSpc>
              <a:spcBef>
                <a:spcPts val="3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Rishon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LeZion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07" name="object 291"/>
          <p:cNvSpPr txBox="1"/>
          <p:nvPr/>
        </p:nvSpPr>
        <p:spPr>
          <a:xfrm>
            <a:off x="10001746" y="5223438"/>
            <a:ext cx="47879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Beer</a:t>
            </a:r>
            <a:r>
              <a:rPr kumimoji="0" sz="65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Ya’akov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08" name="object 292"/>
          <p:cNvSpPr txBox="1"/>
          <p:nvPr/>
        </p:nvSpPr>
        <p:spPr>
          <a:xfrm>
            <a:off x="9640620" y="5738172"/>
            <a:ext cx="37465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Nes</a:t>
            </a:r>
            <a:r>
              <a:rPr kumimoji="0" sz="650" b="1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Ziona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09" name="object 293"/>
          <p:cNvSpPr txBox="1"/>
          <p:nvPr/>
        </p:nvSpPr>
        <p:spPr>
          <a:xfrm>
            <a:off x="10762326" y="5199197"/>
            <a:ext cx="29908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Ramla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10" name="object 294"/>
          <p:cNvSpPr txBox="1"/>
          <p:nvPr/>
        </p:nvSpPr>
        <p:spPr>
          <a:xfrm>
            <a:off x="9632681" y="6344972"/>
            <a:ext cx="3987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Rehovot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11" name="object 295"/>
          <p:cNvSpPr txBox="1"/>
          <p:nvPr/>
        </p:nvSpPr>
        <p:spPr>
          <a:xfrm>
            <a:off x="9209391" y="6039864"/>
            <a:ext cx="3505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Weizman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Institiue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2" name="object 296"/>
          <p:cNvSpPr txBox="1"/>
          <p:nvPr/>
        </p:nvSpPr>
        <p:spPr>
          <a:xfrm>
            <a:off x="9246704" y="6169627"/>
            <a:ext cx="3124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Rehovot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3" name="object 297"/>
          <p:cNvSpPr txBox="1"/>
          <p:nvPr/>
        </p:nvSpPr>
        <p:spPr>
          <a:xfrm>
            <a:off x="9323903" y="6302774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HaKibutsim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4" name="object 298"/>
          <p:cNvSpPr txBox="1"/>
          <p:nvPr/>
        </p:nvSpPr>
        <p:spPr>
          <a:xfrm>
            <a:off x="9243366" y="6439215"/>
            <a:ext cx="31623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Kaplan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5" name="object 299"/>
          <p:cNvSpPr txBox="1"/>
          <p:nvPr/>
        </p:nvSpPr>
        <p:spPr>
          <a:xfrm>
            <a:off x="9295658" y="5904055"/>
            <a:ext cx="26416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Science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6" name="object 300"/>
          <p:cNvSpPr txBox="1"/>
          <p:nvPr/>
        </p:nvSpPr>
        <p:spPr>
          <a:xfrm>
            <a:off x="9181552" y="5774292"/>
            <a:ext cx="37719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Tsiyona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7" name="object 301"/>
          <p:cNvSpPr txBox="1"/>
          <p:nvPr/>
        </p:nvSpPr>
        <p:spPr>
          <a:xfrm>
            <a:off x="9323497" y="5638483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Givat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HaTor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8" name="object 302"/>
          <p:cNvSpPr txBox="1"/>
          <p:nvPr/>
        </p:nvSpPr>
        <p:spPr>
          <a:xfrm>
            <a:off x="9103676" y="5366910"/>
            <a:ext cx="4552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LeTsiyon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19" name="object 303"/>
          <p:cNvSpPr txBox="1"/>
          <p:nvPr/>
        </p:nvSpPr>
        <p:spPr>
          <a:xfrm>
            <a:off x="9364962" y="5243148"/>
            <a:ext cx="194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Bnot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Khil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0" name="object 304"/>
          <p:cNvSpPr txBox="1"/>
          <p:nvPr/>
        </p:nvSpPr>
        <p:spPr>
          <a:xfrm>
            <a:off x="9366952" y="5502850"/>
            <a:ext cx="19240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1" name="object 305"/>
          <p:cNvSpPr txBox="1"/>
          <p:nvPr/>
        </p:nvSpPr>
        <p:spPr>
          <a:xfrm>
            <a:off x="11487139" y="4813182"/>
            <a:ext cx="19304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Lod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22" name="object 306"/>
          <p:cNvSpPr txBox="1"/>
          <p:nvPr/>
        </p:nvSpPr>
        <p:spPr>
          <a:xfrm>
            <a:off x="10271229" y="758610"/>
            <a:ext cx="375920" cy="223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9685" rIns="0" bIns="0" rtlCol="0">
            <a:spAutoFit/>
          </a:bodyPr>
          <a:lstStyle/>
          <a:p>
            <a:pPr marL="12700" marR="5080" lvl="0" indent="115570" algn="l" defTabSz="914400" rtl="0" eaLnBrk="0" fontAlgn="auto" latinLnBrk="0" hangingPunct="0">
              <a:lnSpc>
                <a:spcPts val="760"/>
              </a:lnSpc>
              <a:spcBef>
                <a:spcPts val="1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Hod</a:t>
            </a:r>
            <a:r>
              <a:rPr kumimoji="0" sz="6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23" name="object 307"/>
          <p:cNvSpPr txBox="1"/>
          <p:nvPr/>
        </p:nvSpPr>
        <p:spPr>
          <a:xfrm rot="18960000">
            <a:off x="10372003" y="1151076"/>
            <a:ext cx="18055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HaBanim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4" name="object 308"/>
          <p:cNvSpPr txBox="1"/>
          <p:nvPr/>
        </p:nvSpPr>
        <p:spPr>
          <a:xfrm rot="18960000">
            <a:off x="9867965" y="1142309"/>
            <a:ext cx="20329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5" name="object 309"/>
          <p:cNvSpPr txBox="1"/>
          <p:nvPr/>
        </p:nvSpPr>
        <p:spPr>
          <a:xfrm rot="18960000">
            <a:off x="10029194" y="1120782"/>
            <a:ext cx="25854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Hada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6" name="object 310"/>
          <p:cNvSpPr txBox="1"/>
          <p:nvPr/>
        </p:nvSpPr>
        <p:spPr>
          <a:xfrm rot="18960000">
            <a:off x="10191149" y="1131674"/>
            <a:ext cx="21503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Jabotinsky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7" name="object 311"/>
          <p:cNvSpPr txBox="1"/>
          <p:nvPr/>
        </p:nvSpPr>
        <p:spPr>
          <a:xfrm rot="18960000">
            <a:off x="9687843" y="1142918"/>
            <a:ext cx="209470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8" name="object 312"/>
          <p:cNvSpPr txBox="1"/>
          <p:nvPr/>
        </p:nvSpPr>
        <p:spPr>
          <a:xfrm rot="18960000">
            <a:off x="10525106" y="1106839"/>
            <a:ext cx="3042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Tchernicho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vsky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29" name="object 313"/>
          <p:cNvSpPr txBox="1"/>
          <p:nvPr/>
        </p:nvSpPr>
        <p:spPr>
          <a:xfrm rot="18960000">
            <a:off x="10705375" y="1145003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Weitzman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0" name="object 314"/>
          <p:cNvSpPr txBox="1"/>
          <p:nvPr/>
        </p:nvSpPr>
        <p:spPr>
          <a:xfrm rot="18960000">
            <a:off x="10851963" y="1094401"/>
            <a:ext cx="339992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enter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1" name="object 315"/>
          <p:cNvSpPr txBox="1"/>
          <p:nvPr/>
        </p:nvSpPr>
        <p:spPr>
          <a:xfrm rot="18960000">
            <a:off x="11062257" y="1163517"/>
            <a:ext cx="13942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Alkalai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2" name="object 316"/>
          <p:cNvSpPr txBox="1"/>
          <p:nvPr/>
        </p:nvSpPr>
        <p:spPr>
          <a:xfrm rot="18960000">
            <a:off x="11181342" y="1108497"/>
            <a:ext cx="296059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3" name="object 317"/>
          <p:cNvSpPr txBox="1"/>
          <p:nvPr/>
        </p:nvSpPr>
        <p:spPr>
          <a:xfrm>
            <a:off x="11097632" y="822867"/>
            <a:ext cx="4749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Kfar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Saba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34" name="object 318"/>
          <p:cNvSpPr txBox="1"/>
          <p:nvPr/>
        </p:nvSpPr>
        <p:spPr>
          <a:xfrm>
            <a:off x="8878444" y="299764"/>
            <a:ext cx="41592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Raanana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35" name="object 319"/>
          <p:cNvSpPr txBox="1"/>
          <p:nvPr/>
        </p:nvSpPr>
        <p:spPr>
          <a:xfrm>
            <a:off x="8882533" y="782817"/>
            <a:ext cx="4076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Herzliya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36" name="object 320"/>
          <p:cNvSpPr txBox="1"/>
          <p:nvPr/>
        </p:nvSpPr>
        <p:spPr>
          <a:xfrm>
            <a:off x="9228204" y="944070"/>
            <a:ext cx="33274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Hertzliya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7" name="object 321"/>
          <p:cNvSpPr txBox="1"/>
          <p:nvPr/>
        </p:nvSpPr>
        <p:spPr>
          <a:xfrm>
            <a:off x="9306721" y="1055294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8" name="object 322"/>
          <p:cNvSpPr txBox="1"/>
          <p:nvPr/>
        </p:nvSpPr>
        <p:spPr>
          <a:xfrm>
            <a:off x="9472969" y="832340"/>
            <a:ext cx="889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IDC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39" name="object 323"/>
          <p:cNvSpPr txBox="1"/>
          <p:nvPr/>
        </p:nvSpPr>
        <p:spPr>
          <a:xfrm>
            <a:off x="9283604" y="77367"/>
            <a:ext cx="351790" cy="2787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61594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484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Depot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40" name="object 324"/>
          <p:cNvSpPr txBox="1"/>
          <p:nvPr/>
        </p:nvSpPr>
        <p:spPr>
          <a:xfrm>
            <a:off x="9368347" y="387096"/>
            <a:ext cx="193675" cy="1911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HaTidhar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Akiva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41" name="object 325"/>
          <p:cNvSpPr txBox="1"/>
          <p:nvPr/>
        </p:nvSpPr>
        <p:spPr>
          <a:xfrm>
            <a:off x="9239214" y="610032"/>
            <a:ext cx="321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42" name="object 326"/>
          <p:cNvSpPr txBox="1"/>
          <p:nvPr/>
        </p:nvSpPr>
        <p:spPr>
          <a:xfrm>
            <a:off x="9052999" y="721861"/>
            <a:ext cx="509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Rail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43" name="object 327"/>
          <p:cNvSpPr txBox="1"/>
          <p:nvPr/>
        </p:nvSpPr>
        <p:spPr>
          <a:xfrm rot="18960000">
            <a:off x="9213518" y="3014872"/>
            <a:ext cx="186045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Hashallom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9544" name="object 328"/>
          <p:cNvSpPr txBox="1"/>
          <p:nvPr/>
        </p:nvSpPr>
        <p:spPr>
          <a:xfrm>
            <a:off x="11398530" y="6328943"/>
            <a:ext cx="345440" cy="228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663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Transport</a:t>
            </a:r>
            <a:r>
              <a:rPr kumimoji="0" sz="40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Hub</a:t>
            </a:r>
            <a:r>
              <a:rPr kumimoji="0" sz="40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Station</a:t>
            </a:r>
            <a:endParaRPr kumimoji="0" sz="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9545" name="object 329"/>
          <p:cNvSpPr/>
          <p:nvPr/>
        </p:nvSpPr>
        <p:spPr>
          <a:xfrm>
            <a:off x="8040688" y="149225"/>
            <a:ext cx="249237" cy="3494088"/>
          </a:xfrm>
          <a:custGeom>
            <a:avLst/>
            <a:gdLst/>
            <a:ahLst/>
            <a:cxnLst/>
            <a:rect l="0" t="0" r="0" b="0"/>
            <a:pathLst>
              <a:path w="249553" h="3494404">
                <a:moveTo>
                  <a:pt x="248945" y="0"/>
                </a:moveTo>
                <a:lnTo>
                  <a:pt x="0" y="4267"/>
                </a:lnTo>
                <a:lnTo>
                  <a:pt x="0" y="3493909"/>
                </a:lnTo>
                <a:lnTo>
                  <a:pt x="131940" y="3493909"/>
                </a:lnTo>
                <a:lnTo>
                  <a:pt x="239941" y="3280270"/>
                </a:lnTo>
                <a:lnTo>
                  <a:pt x="248945" y="0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/>
          <a:lstStyle>
            <a:defPPr>
              <a:defRPr lang="ru-RU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Calibri"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Calibri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מלבן 2">
            <a:extLst>
              <a:ext uri="{FF2B5EF4-FFF2-40B4-BE49-F238E27FC236}">
                <a16:creationId xmlns:a16="http://schemas.microsoft.com/office/drawing/2014/main" id="{77D540FA-AE5F-D1A3-A6CC-E96CCACDFD4A}"/>
              </a:ext>
            </a:extLst>
          </p:cNvPr>
          <p:cNvSpPr/>
          <p:nvPr/>
        </p:nvSpPr>
        <p:spPr>
          <a:xfrm>
            <a:off x="1520686" y="376828"/>
            <a:ext cx="6121471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43C511-AA9D-6448-EC80-4E81E4F407F0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object 2"/>
          <p:cNvGrpSpPr/>
          <p:nvPr/>
        </p:nvGrpSpPr>
        <p:grpSpPr>
          <a:xfrm>
            <a:off x="8148638" y="155575"/>
            <a:ext cx="3860800" cy="6548438"/>
            <a:chOff x="8148180" y="155079"/>
            <a:chExt cx="3860800" cy="6548120"/>
          </a:xfrm>
        </p:grpSpPr>
        <p:sp>
          <p:nvSpPr>
            <p:cNvPr id="11267" name="object 3"/>
            <p:cNvSpPr/>
            <p:nvPr/>
          </p:nvSpPr>
          <p:spPr>
            <a:xfrm>
              <a:off x="8178343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1C3E94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68" name="object 4"/>
            <p:cNvSpPr/>
            <p:nvPr/>
          </p:nvSpPr>
          <p:spPr>
            <a:xfrm>
              <a:off x="8178342" y="155079"/>
              <a:ext cx="3827145" cy="6548120"/>
            </a:xfrm>
            <a:custGeom>
              <a:avLst/>
              <a:gdLst/>
              <a:ahLst/>
              <a:cxnLst/>
              <a:rect l="0" t="0" r="0" b="0"/>
              <a:pathLst>
                <a:path w="3827145" h="6548120">
                  <a:moveTo>
                    <a:pt x="3718572" y="0"/>
                  </a:moveTo>
                  <a:lnTo>
                    <a:pt x="108013" y="0"/>
                  </a:lnTo>
                  <a:lnTo>
                    <a:pt x="65970" y="8488"/>
                  </a:lnTo>
                  <a:lnTo>
                    <a:pt x="31637" y="31635"/>
                  </a:lnTo>
                  <a:lnTo>
                    <a:pt x="8488" y="65965"/>
                  </a:lnTo>
                  <a:lnTo>
                    <a:pt x="0" y="108000"/>
                  </a:lnTo>
                  <a:lnTo>
                    <a:pt x="0" y="6439839"/>
                  </a:lnTo>
                  <a:lnTo>
                    <a:pt x="8488" y="6481875"/>
                  </a:lnTo>
                  <a:lnTo>
                    <a:pt x="31637" y="6516204"/>
                  </a:lnTo>
                  <a:lnTo>
                    <a:pt x="65970" y="6539352"/>
                  </a:lnTo>
                  <a:lnTo>
                    <a:pt x="108013" y="6547840"/>
                  </a:lnTo>
                  <a:lnTo>
                    <a:pt x="3718572" y="6547840"/>
                  </a:lnTo>
                  <a:lnTo>
                    <a:pt x="3760613" y="6539352"/>
                  </a:lnTo>
                  <a:lnTo>
                    <a:pt x="3794942" y="6516204"/>
                  </a:lnTo>
                  <a:lnTo>
                    <a:pt x="3818086" y="6481875"/>
                  </a:lnTo>
                  <a:lnTo>
                    <a:pt x="3826573" y="6439839"/>
                  </a:lnTo>
                  <a:lnTo>
                    <a:pt x="3826573" y="108000"/>
                  </a:lnTo>
                  <a:lnTo>
                    <a:pt x="3818086" y="65965"/>
                  </a:lnTo>
                  <a:lnTo>
                    <a:pt x="3794942" y="31635"/>
                  </a:lnTo>
                  <a:lnTo>
                    <a:pt x="3760613" y="8488"/>
                  </a:lnTo>
                  <a:lnTo>
                    <a:pt x="3718572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69" name="object 5"/>
            <p:cNvSpPr/>
            <p:nvPr/>
          </p:nvSpPr>
          <p:spPr>
            <a:xfrm>
              <a:off x="8178342" y="1613156"/>
              <a:ext cx="2566670" cy="2973070"/>
            </a:xfrm>
            <a:custGeom>
              <a:avLst/>
              <a:gdLst/>
              <a:ahLst/>
              <a:cxnLst/>
              <a:rect l="0" t="0" r="0" b="0"/>
              <a:pathLst>
                <a:path w="2566670" h="2973070">
                  <a:moveTo>
                    <a:pt x="0" y="2972816"/>
                  </a:moveTo>
                  <a:lnTo>
                    <a:pt x="1975525" y="2972816"/>
                  </a:lnTo>
                  <a:lnTo>
                    <a:pt x="1997406" y="2970065"/>
                  </a:lnTo>
                  <a:lnTo>
                    <a:pt x="2042216" y="2951491"/>
                  </a:lnTo>
                  <a:lnTo>
                    <a:pt x="2253452" y="2743898"/>
                  </a:lnTo>
                  <a:lnTo>
                    <a:pt x="2277901" y="2704807"/>
                  </a:lnTo>
                  <a:lnTo>
                    <a:pt x="2287768" y="2659773"/>
                  </a:lnTo>
                  <a:lnTo>
                    <a:pt x="2270788" y="1024128"/>
                  </a:lnTo>
                  <a:lnTo>
                    <a:pt x="2273223" y="1002135"/>
                  </a:lnTo>
                  <a:lnTo>
                    <a:pt x="2280229" y="978679"/>
                  </a:lnTo>
                  <a:lnTo>
                    <a:pt x="2290728" y="956564"/>
                  </a:lnTo>
                  <a:lnTo>
                    <a:pt x="2303643" y="938593"/>
                  </a:lnTo>
                  <a:lnTo>
                    <a:pt x="2533030" y="689267"/>
                  </a:lnTo>
                  <a:lnTo>
                    <a:pt x="2545985" y="671301"/>
                  </a:lnTo>
                  <a:lnTo>
                    <a:pt x="2556593" y="649185"/>
                  </a:lnTo>
                  <a:lnTo>
                    <a:pt x="2563761" y="625727"/>
                  </a:lnTo>
                  <a:lnTo>
                    <a:pt x="2566393" y="603732"/>
                  </a:lnTo>
                  <a:lnTo>
                    <a:pt x="2566393" y="404533"/>
                  </a:lnTo>
                  <a:lnTo>
                    <a:pt x="2556168" y="359492"/>
                  </a:lnTo>
                  <a:lnTo>
                    <a:pt x="2531570" y="320395"/>
                  </a:lnTo>
                  <a:lnTo>
                    <a:pt x="2246353" y="34861"/>
                  </a:lnTo>
                  <a:lnTo>
                    <a:pt x="2207285" y="10239"/>
                  </a:lnTo>
                  <a:lnTo>
                    <a:pt x="2162254" y="0"/>
                  </a:lnTo>
                  <a:lnTo>
                    <a:pt x="1771995" y="0"/>
                  </a:lnTo>
                  <a:lnTo>
                    <a:pt x="1726964" y="10239"/>
                  </a:lnTo>
                  <a:lnTo>
                    <a:pt x="1687896" y="34861"/>
                  </a:lnTo>
                  <a:lnTo>
                    <a:pt x="1449098" y="273926"/>
                  </a:lnTo>
                  <a:lnTo>
                    <a:pt x="1431682" y="287463"/>
                  </a:lnTo>
                  <a:lnTo>
                    <a:pt x="1410018" y="298548"/>
                  </a:lnTo>
                  <a:lnTo>
                    <a:pt x="1386867" y="306037"/>
                  </a:lnTo>
                  <a:lnTo>
                    <a:pt x="1364986" y="308787"/>
                  </a:lnTo>
                  <a:lnTo>
                    <a:pt x="54295" y="308787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0" name="object 6"/>
            <p:cNvSpPr/>
            <p:nvPr/>
          </p:nvSpPr>
          <p:spPr>
            <a:xfrm>
              <a:off x="8178342" y="2380946"/>
              <a:ext cx="1142365" cy="1214755"/>
            </a:xfrm>
            <a:custGeom>
              <a:avLst/>
              <a:gdLst/>
              <a:ahLst/>
              <a:cxnLst/>
              <a:rect l="0" t="0" r="0" b="0"/>
              <a:pathLst>
                <a:path w="1142365" h="1214754">
                  <a:moveTo>
                    <a:pt x="0" y="1214361"/>
                  </a:moveTo>
                  <a:lnTo>
                    <a:pt x="955397" y="1214361"/>
                  </a:lnTo>
                  <a:lnTo>
                    <a:pt x="968114" y="1212541"/>
                  </a:lnTo>
                  <a:lnTo>
                    <a:pt x="1002323" y="1191298"/>
                  </a:lnTo>
                  <a:lnTo>
                    <a:pt x="1124269" y="1033221"/>
                  </a:lnTo>
                  <a:lnTo>
                    <a:pt x="1140669" y="994157"/>
                  </a:lnTo>
                  <a:lnTo>
                    <a:pt x="1142074" y="981024"/>
                  </a:lnTo>
                  <a:lnTo>
                    <a:pt x="1142074" y="241084"/>
                  </a:lnTo>
                  <a:lnTo>
                    <a:pt x="1130619" y="200598"/>
                  </a:lnTo>
                  <a:lnTo>
                    <a:pt x="982994" y="22313"/>
                  </a:lnTo>
                  <a:lnTo>
                    <a:pt x="947931" y="1761"/>
                  </a:lnTo>
                  <a:lnTo>
                    <a:pt x="935140" y="0"/>
                  </a:lnTo>
                  <a:lnTo>
                    <a:pt x="0" y="0"/>
                  </a:lnTo>
                </a:path>
              </a:pathLst>
            </a:custGeom>
            <a:noFill/>
            <a:ln w="60197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1" name="object 7"/>
            <p:cNvSpPr/>
            <p:nvPr/>
          </p:nvSpPr>
          <p:spPr>
            <a:xfrm>
              <a:off x="8178342" y="740506"/>
              <a:ext cx="3800475" cy="4806950"/>
            </a:xfrm>
            <a:custGeom>
              <a:avLst/>
              <a:gdLst/>
              <a:ahLst/>
              <a:cxnLst/>
              <a:rect l="0" t="0" r="0" b="0"/>
              <a:pathLst>
                <a:path w="3800475" h="4806950">
                  <a:moveTo>
                    <a:pt x="0" y="4806784"/>
                  </a:moveTo>
                  <a:lnTo>
                    <a:pt x="1674697" y="4806784"/>
                  </a:lnTo>
                  <a:lnTo>
                    <a:pt x="2238843" y="4242003"/>
                  </a:lnTo>
                  <a:lnTo>
                    <a:pt x="2238843" y="3923576"/>
                  </a:lnTo>
                  <a:lnTo>
                    <a:pt x="2878009" y="3283686"/>
                  </a:lnTo>
                  <a:lnTo>
                    <a:pt x="3391140" y="3283686"/>
                  </a:lnTo>
                  <a:lnTo>
                    <a:pt x="3512666" y="3162033"/>
                  </a:lnTo>
                  <a:lnTo>
                    <a:pt x="3512666" y="2529649"/>
                  </a:lnTo>
                  <a:lnTo>
                    <a:pt x="3799991" y="2242019"/>
                  </a:lnTo>
                  <a:lnTo>
                    <a:pt x="3799991" y="1700517"/>
                  </a:lnTo>
                  <a:lnTo>
                    <a:pt x="2868497" y="767981"/>
                  </a:lnTo>
                  <a:lnTo>
                    <a:pt x="2847110" y="750425"/>
                  </a:lnTo>
                  <a:lnTo>
                    <a:pt x="2822934" y="737508"/>
                  </a:lnTo>
                  <a:lnTo>
                    <a:pt x="2796707" y="729534"/>
                  </a:lnTo>
                  <a:lnTo>
                    <a:pt x="2769170" y="726808"/>
                  </a:lnTo>
                  <a:lnTo>
                    <a:pt x="2207017" y="726808"/>
                  </a:lnTo>
                  <a:lnTo>
                    <a:pt x="2179481" y="724082"/>
                  </a:lnTo>
                  <a:lnTo>
                    <a:pt x="2153258" y="716108"/>
                  </a:lnTo>
                  <a:lnTo>
                    <a:pt x="2129082" y="703191"/>
                  </a:lnTo>
                  <a:lnTo>
                    <a:pt x="2107690" y="685634"/>
                  </a:lnTo>
                  <a:lnTo>
                    <a:pt x="1662886" y="240322"/>
                  </a:lnTo>
                  <a:lnTo>
                    <a:pt x="1463953" y="41173"/>
                  </a:lnTo>
                  <a:lnTo>
                    <a:pt x="1442566" y="23617"/>
                  </a:lnTo>
                  <a:lnTo>
                    <a:pt x="1418390" y="10699"/>
                  </a:lnTo>
                  <a:lnTo>
                    <a:pt x="1392163" y="2725"/>
                  </a:lnTo>
                  <a:lnTo>
                    <a:pt x="1364626" y="0"/>
                  </a:lnTo>
                  <a:lnTo>
                    <a:pt x="48284" y="0"/>
                  </a:lnTo>
                </a:path>
              </a:pathLst>
            </a:custGeom>
            <a:noFill/>
            <a:ln w="60198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2" name="object 8"/>
            <p:cNvSpPr/>
            <p:nvPr/>
          </p:nvSpPr>
          <p:spPr>
            <a:xfrm>
              <a:off x="8178343" y="160081"/>
              <a:ext cx="83820" cy="3446779"/>
            </a:xfrm>
            <a:custGeom>
              <a:avLst/>
              <a:gdLst/>
              <a:ahLst/>
              <a:cxnLst/>
              <a:rect l="0" t="0" r="0" b="0"/>
              <a:pathLst>
                <a:path w="83820" h="3446779">
                  <a:moveTo>
                    <a:pt x="83243" y="0"/>
                  </a:moveTo>
                  <a:lnTo>
                    <a:pt x="31637" y="26634"/>
                  </a:lnTo>
                  <a:lnTo>
                    <a:pt x="8488" y="60964"/>
                  </a:lnTo>
                  <a:lnTo>
                    <a:pt x="0" y="102999"/>
                  </a:lnTo>
                  <a:lnTo>
                    <a:pt x="0" y="3446676"/>
                  </a:lnTo>
                  <a:lnTo>
                    <a:pt x="81998" y="3185899"/>
                  </a:lnTo>
                  <a:lnTo>
                    <a:pt x="83243" y="3177796"/>
                  </a:lnTo>
                  <a:lnTo>
                    <a:pt x="83243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3" name="object 9"/>
            <p:cNvSpPr/>
            <p:nvPr/>
          </p:nvSpPr>
          <p:spPr>
            <a:xfrm>
              <a:off x="8178343" y="184284"/>
              <a:ext cx="35560" cy="3270250"/>
            </a:xfrm>
            <a:custGeom>
              <a:avLst/>
              <a:gdLst/>
              <a:ahLst/>
              <a:cxnLst/>
              <a:rect l="0" t="0" r="0" b="0"/>
              <a:pathLst>
                <a:path w="35559" h="3270250">
                  <a:moveTo>
                    <a:pt x="35242" y="0"/>
                  </a:moveTo>
                  <a:lnTo>
                    <a:pt x="31637" y="2430"/>
                  </a:lnTo>
                  <a:lnTo>
                    <a:pt x="8488" y="36760"/>
                  </a:lnTo>
                  <a:lnTo>
                    <a:pt x="0" y="78795"/>
                  </a:lnTo>
                  <a:lnTo>
                    <a:pt x="0" y="3269811"/>
                  </a:lnTo>
                  <a:lnTo>
                    <a:pt x="34000" y="3161700"/>
                  </a:lnTo>
                  <a:lnTo>
                    <a:pt x="35242" y="3153599"/>
                  </a:lnTo>
                  <a:lnTo>
                    <a:pt x="35242" y="0"/>
                  </a:lnTo>
                  <a:close/>
                </a:path>
              </a:pathLst>
            </a:custGeom>
            <a:solidFill>
              <a:srgbClr val="E1E8F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4" name="object 10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5" name="object 11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6" name="object 12"/>
            <p:cNvSpPr/>
            <p:nvPr/>
          </p:nvSpPr>
          <p:spPr>
            <a:xfrm>
              <a:off x="10403513" y="4320745"/>
              <a:ext cx="927735" cy="246379"/>
            </a:xfrm>
            <a:custGeom>
              <a:avLst/>
              <a:gdLst/>
              <a:ahLst/>
              <a:cxnLst/>
              <a:rect l="0" t="0" r="0" b="0"/>
              <a:pathLst>
                <a:path w="927734" h="246378">
                  <a:moveTo>
                    <a:pt x="927569" y="245871"/>
                  </a:moveTo>
                  <a:lnTo>
                    <a:pt x="391045" y="245871"/>
                  </a:lnTo>
                  <a:lnTo>
                    <a:pt x="370031" y="243793"/>
                  </a:lnTo>
                  <a:lnTo>
                    <a:pt x="350018" y="237713"/>
                  </a:lnTo>
                  <a:lnTo>
                    <a:pt x="331566" y="227864"/>
                  </a:lnTo>
                  <a:lnTo>
                    <a:pt x="315239" y="214477"/>
                  </a:lnTo>
                  <a:lnTo>
                    <a:pt x="121742" y="20967"/>
                  </a:lnTo>
                  <a:lnTo>
                    <a:pt x="110839" y="12028"/>
                  </a:lnTo>
                  <a:lnTo>
                    <a:pt x="98517" y="5449"/>
                  </a:lnTo>
                  <a:lnTo>
                    <a:pt x="85151" y="1388"/>
                  </a:lnTo>
                  <a:lnTo>
                    <a:pt x="71120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7" name="object 13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8" name="object 14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79" name="object 15"/>
            <p:cNvSpPr/>
            <p:nvPr/>
          </p:nvSpPr>
          <p:spPr>
            <a:xfrm>
              <a:off x="8426343" y="3355258"/>
              <a:ext cx="2383790" cy="1209675"/>
            </a:xfrm>
            <a:custGeom>
              <a:avLst/>
              <a:gdLst/>
              <a:ahLst/>
              <a:cxnLst/>
              <a:rect l="0" t="0" r="0" b="0"/>
              <a:pathLst>
                <a:path w="2383790" h="1209675">
                  <a:moveTo>
                    <a:pt x="0" y="1209471"/>
                  </a:moveTo>
                  <a:lnTo>
                    <a:pt x="1674710" y="1209471"/>
                  </a:lnTo>
                  <a:lnTo>
                    <a:pt x="1705001" y="1205665"/>
                  </a:lnTo>
                  <a:lnTo>
                    <a:pt x="1767045" y="1179966"/>
                  </a:lnTo>
                  <a:lnTo>
                    <a:pt x="2335377" y="617016"/>
                  </a:lnTo>
                  <a:lnTo>
                    <a:pt x="2369432" y="562917"/>
                  </a:lnTo>
                  <a:lnTo>
                    <a:pt x="2383599" y="500570"/>
                  </a:lnTo>
                  <a:lnTo>
                    <a:pt x="238359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0" name="object 16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1" name="object 17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2" name="object 18"/>
            <p:cNvSpPr/>
            <p:nvPr/>
          </p:nvSpPr>
          <p:spPr>
            <a:xfrm>
              <a:off x="8539038" y="1887686"/>
              <a:ext cx="2271395" cy="1477010"/>
            </a:xfrm>
            <a:custGeom>
              <a:avLst/>
              <a:gdLst/>
              <a:ahLst/>
              <a:cxnLst/>
              <a:rect l="0" t="0" r="0" b="0"/>
              <a:pathLst>
                <a:path w="2271395" h="1477010">
                  <a:moveTo>
                    <a:pt x="0" y="0"/>
                  </a:moveTo>
                  <a:lnTo>
                    <a:pt x="1562011" y="0"/>
                  </a:lnTo>
                  <a:lnTo>
                    <a:pt x="1592301" y="3805"/>
                  </a:lnTo>
                  <a:lnTo>
                    <a:pt x="1654345" y="29505"/>
                  </a:lnTo>
                  <a:lnTo>
                    <a:pt x="2222677" y="592455"/>
                  </a:lnTo>
                  <a:lnTo>
                    <a:pt x="2256743" y="646553"/>
                  </a:lnTo>
                  <a:lnTo>
                    <a:pt x="2270912" y="708901"/>
                  </a:lnTo>
                  <a:lnTo>
                    <a:pt x="2270912" y="1476908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3" name="object 19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4" name="object 20"/>
            <p:cNvSpPr/>
            <p:nvPr/>
          </p:nvSpPr>
          <p:spPr>
            <a:xfrm>
              <a:off x="10001745" y="18765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5" name="object 21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l" t="t" r="r" b="b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6" name="object 22"/>
            <p:cNvSpPr/>
            <p:nvPr/>
          </p:nvSpPr>
          <p:spPr>
            <a:xfrm>
              <a:off x="8620767" y="1873072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  <a:close/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7" name="object 23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8" name="object 24"/>
            <p:cNvSpPr/>
            <p:nvPr/>
          </p:nvSpPr>
          <p:spPr>
            <a:xfrm>
              <a:off x="10660805" y="23790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89" name="object 25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0" name="object 26"/>
            <p:cNvSpPr/>
            <p:nvPr/>
          </p:nvSpPr>
          <p:spPr>
            <a:xfrm>
              <a:off x="10467257" y="218554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1" name="object 27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2" name="object 28"/>
            <p:cNvSpPr/>
            <p:nvPr/>
          </p:nvSpPr>
          <p:spPr>
            <a:xfrm>
              <a:off x="10273708" y="1991989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3" name="object 29"/>
            <p:cNvSpPr/>
            <p:nvPr/>
          </p:nvSpPr>
          <p:spPr>
            <a:xfrm>
              <a:off x="9169198" y="1867077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4" name="object 30"/>
            <p:cNvSpPr/>
            <p:nvPr/>
          </p:nvSpPr>
          <p:spPr>
            <a:xfrm>
              <a:off x="9169198" y="186707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5" name="object 31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4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5"/>
                  </a:lnTo>
                  <a:lnTo>
                    <a:pt x="42011" y="40005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6" name="object 32"/>
            <p:cNvSpPr/>
            <p:nvPr/>
          </p:nvSpPr>
          <p:spPr>
            <a:xfrm>
              <a:off x="9168198" y="4545760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5"/>
                  </a:moveTo>
                  <a:lnTo>
                    <a:pt x="20002" y="40005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5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7" name="object 33"/>
            <p:cNvSpPr/>
            <p:nvPr/>
          </p:nvSpPr>
          <p:spPr>
            <a:xfrm>
              <a:off x="10397387" y="4289221"/>
              <a:ext cx="47625" cy="47625"/>
            </a:xfrm>
            <a:custGeom>
              <a:avLst/>
              <a:gdLst/>
              <a:ahLst/>
              <a:cxnLst/>
              <a:rect l="0" t="0" r="0" b="0"/>
              <a:pathLst>
                <a:path w="47625" h="47625">
                  <a:moveTo>
                    <a:pt x="47383" y="0"/>
                  </a:moveTo>
                  <a:lnTo>
                    <a:pt x="0" y="47383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8" name="object 34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99" name="object 35"/>
            <p:cNvSpPr/>
            <p:nvPr/>
          </p:nvSpPr>
          <p:spPr>
            <a:xfrm>
              <a:off x="10797946" y="28146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00" name="object 36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01" name="object 37"/>
            <p:cNvSpPr/>
            <p:nvPr/>
          </p:nvSpPr>
          <p:spPr>
            <a:xfrm>
              <a:off x="10797946" y="260192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302" name="object 3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216355" y="4525173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1303" name="object 3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411640" y="1843157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1304" name="object 40"/>
          <p:cNvSpPr txBox="1"/>
          <p:nvPr/>
        </p:nvSpPr>
        <p:spPr>
          <a:xfrm>
            <a:off x="8423792" y="1791461"/>
            <a:ext cx="12255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305" name="object 41"/>
          <p:cNvGrpSpPr/>
          <p:nvPr/>
        </p:nvGrpSpPr>
        <p:grpSpPr>
          <a:xfrm>
            <a:off x="8355013" y="1873250"/>
            <a:ext cx="2809875" cy="2733675"/>
            <a:chOff x="8354292" y="1873180"/>
            <a:chExt cx="2809875" cy="2733040"/>
          </a:xfrm>
        </p:grpSpPr>
        <p:pic>
          <p:nvPicPr>
            <p:cNvPr id="11306" name="object 4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54292" y="4524090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307" name="object 43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08" name="object 44"/>
            <p:cNvSpPr/>
            <p:nvPr/>
          </p:nvSpPr>
          <p:spPr>
            <a:xfrm>
              <a:off x="10796611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09" name="object 45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0" name="object 46"/>
            <p:cNvSpPr/>
            <p:nvPr/>
          </p:nvSpPr>
          <p:spPr>
            <a:xfrm>
              <a:off x="10796611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1" name="object 47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2" name="object 48"/>
            <p:cNvSpPr/>
            <p:nvPr/>
          </p:nvSpPr>
          <p:spPr>
            <a:xfrm>
              <a:off x="10611230" y="40996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3" name="object 49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9103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4" name="object 50"/>
            <p:cNvSpPr/>
            <p:nvPr/>
          </p:nvSpPr>
          <p:spPr>
            <a:xfrm>
              <a:off x="10413260" y="4320498"/>
              <a:ext cx="59690" cy="0"/>
            </a:xfrm>
            <a:custGeom>
              <a:avLst/>
              <a:gdLst/>
              <a:ahLst/>
              <a:cxnLst/>
              <a:rect l="0" t="0" r="0" b="0"/>
              <a:pathLst>
                <a:path w="59690" h="21600">
                  <a:moveTo>
                    <a:pt x="59270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5" name="object 51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6" name="object 52"/>
            <p:cNvSpPr/>
            <p:nvPr/>
          </p:nvSpPr>
          <p:spPr>
            <a:xfrm>
              <a:off x="10797946" y="358350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7" name="object 53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8" name="object 54"/>
            <p:cNvSpPr/>
            <p:nvPr/>
          </p:nvSpPr>
          <p:spPr>
            <a:xfrm>
              <a:off x="10797946" y="386224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19" name="object 55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0" name="object 56"/>
            <p:cNvSpPr/>
            <p:nvPr/>
          </p:nvSpPr>
          <p:spPr>
            <a:xfrm>
              <a:off x="10797946" y="32954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1" name="object 57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2" name="object 58"/>
            <p:cNvSpPr/>
            <p:nvPr/>
          </p:nvSpPr>
          <p:spPr>
            <a:xfrm>
              <a:off x="10003745" y="18765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3" name="object 59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4" name="object 60"/>
            <p:cNvSpPr/>
            <p:nvPr/>
          </p:nvSpPr>
          <p:spPr>
            <a:xfrm>
              <a:off x="8958479" y="187804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5" name="object 61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6" name="object 62"/>
            <p:cNvSpPr/>
            <p:nvPr/>
          </p:nvSpPr>
          <p:spPr>
            <a:xfrm>
              <a:off x="8787702" y="1876037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7" name="object 63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l" t="t" r="r" b="b"/>
              <a:pathLst>
                <a:path w="23495" h="24130">
                  <a:moveTo>
                    <a:pt x="17843" y="0"/>
                  </a:moveTo>
                  <a:lnTo>
                    <a:pt x="5143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143" y="24015"/>
                  </a:lnTo>
                  <a:lnTo>
                    <a:pt x="11493" y="24015"/>
                  </a:lnTo>
                  <a:lnTo>
                    <a:pt x="17843" y="24015"/>
                  </a:lnTo>
                  <a:lnTo>
                    <a:pt x="22986" y="18643"/>
                  </a:lnTo>
                  <a:lnTo>
                    <a:pt x="22986" y="5372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8" name="object 64"/>
            <p:cNvSpPr/>
            <p:nvPr/>
          </p:nvSpPr>
          <p:spPr>
            <a:xfrm>
              <a:off x="8620767" y="1876044"/>
              <a:ext cx="23495" cy="24130"/>
            </a:xfrm>
            <a:custGeom>
              <a:avLst/>
              <a:gdLst/>
              <a:ahLst/>
              <a:cxnLst/>
              <a:rect l="0" t="0" r="0" b="0"/>
              <a:pathLst>
                <a:path w="23495" h="24130">
                  <a:moveTo>
                    <a:pt x="11493" y="24015"/>
                  </a:moveTo>
                  <a:lnTo>
                    <a:pt x="5143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143" y="0"/>
                  </a:lnTo>
                  <a:lnTo>
                    <a:pt x="11493" y="0"/>
                  </a:lnTo>
                  <a:lnTo>
                    <a:pt x="17843" y="0"/>
                  </a:lnTo>
                  <a:lnTo>
                    <a:pt x="22986" y="5372"/>
                  </a:lnTo>
                  <a:lnTo>
                    <a:pt x="22986" y="12001"/>
                  </a:lnTo>
                  <a:lnTo>
                    <a:pt x="22986" y="18643"/>
                  </a:lnTo>
                  <a:lnTo>
                    <a:pt x="17843" y="24015"/>
                  </a:lnTo>
                  <a:lnTo>
                    <a:pt x="11493" y="24015"/>
                  </a:lnTo>
                  <a:close/>
                </a:path>
              </a:pathLst>
            </a:custGeom>
            <a:noFill/>
            <a:ln w="5308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29" name="object 65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65" y="16992"/>
                  </a:lnTo>
                  <a:lnTo>
                    <a:pt x="26365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0" name="object 66"/>
            <p:cNvSpPr/>
            <p:nvPr/>
          </p:nvSpPr>
          <p:spPr>
            <a:xfrm>
              <a:off x="10662806" y="2379060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65" y="9385"/>
                  </a:lnTo>
                  <a:lnTo>
                    <a:pt x="26365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1" name="object 67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6979" y="0"/>
                  </a:moveTo>
                  <a:lnTo>
                    <a:pt x="9385" y="0"/>
                  </a:lnTo>
                  <a:lnTo>
                    <a:pt x="0" y="9385"/>
                  </a:lnTo>
                  <a:lnTo>
                    <a:pt x="0" y="16992"/>
                  </a:lnTo>
                  <a:lnTo>
                    <a:pt x="9385" y="26365"/>
                  </a:lnTo>
                  <a:lnTo>
                    <a:pt x="16979" y="26365"/>
                  </a:lnTo>
                  <a:lnTo>
                    <a:pt x="21666" y="21678"/>
                  </a:lnTo>
                  <a:lnTo>
                    <a:pt x="26352" y="16992"/>
                  </a:lnTo>
                  <a:lnTo>
                    <a:pt x="26352" y="9385"/>
                  </a:lnTo>
                  <a:lnTo>
                    <a:pt x="16979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2" name="object 68"/>
            <p:cNvSpPr/>
            <p:nvPr/>
          </p:nvSpPr>
          <p:spPr>
            <a:xfrm>
              <a:off x="10275708" y="1991962"/>
              <a:ext cx="26670" cy="26670"/>
            </a:xfrm>
            <a:custGeom>
              <a:avLst/>
              <a:gdLst/>
              <a:ahLst/>
              <a:cxnLst/>
              <a:rect l="0" t="0" r="0" b="0"/>
              <a:pathLst>
                <a:path w="26670" h="26669">
                  <a:moveTo>
                    <a:pt x="21666" y="21678"/>
                  </a:moveTo>
                  <a:lnTo>
                    <a:pt x="16979" y="26365"/>
                  </a:lnTo>
                  <a:lnTo>
                    <a:pt x="9385" y="26365"/>
                  </a:lnTo>
                  <a:lnTo>
                    <a:pt x="4686" y="21678"/>
                  </a:lnTo>
                  <a:lnTo>
                    <a:pt x="0" y="16992"/>
                  </a:lnTo>
                  <a:lnTo>
                    <a:pt x="0" y="9385"/>
                  </a:lnTo>
                  <a:lnTo>
                    <a:pt x="4686" y="4698"/>
                  </a:lnTo>
                  <a:lnTo>
                    <a:pt x="9385" y="0"/>
                  </a:lnTo>
                  <a:lnTo>
                    <a:pt x="16979" y="0"/>
                  </a:lnTo>
                  <a:lnTo>
                    <a:pt x="21666" y="4698"/>
                  </a:lnTo>
                  <a:lnTo>
                    <a:pt x="26352" y="9385"/>
                  </a:lnTo>
                  <a:lnTo>
                    <a:pt x="26352" y="16992"/>
                  </a:lnTo>
                  <a:lnTo>
                    <a:pt x="21666" y="21678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3" name="object 69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4" name="object 70"/>
            <p:cNvSpPr/>
            <p:nvPr/>
          </p:nvSpPr>
          <p:spPr>
            <a:xfrm>
              <a:off x="10796611" y="3580479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5" name="object 71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6" name="object 72"/>
            <p:cNvSpPr/>
            <p:nvPr/>
          </p:nvSpPr>
          <p:spPr>
            <a:xfrm>
              <a:off x="10796611" y="385921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7" name="object 73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8" name="object 74"/>
            <p:cNvSpPr/>
            <p:nvPr/>
          </p:nvSpPr>
          <p:spPr>
            <a:xfrm>
              <a:off x="10611230" y="409661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39" name="object 75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0" name="object 76"/>
            <p:cNvSpPr/>
            <p:nvPr/>
          </p:nvSpPr>
          <p:spPr>
            <a:xfrm>
              <a:off x="10403185" y="43093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1" name="object 77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2" name="object 78"/>
            <p:cNvSpPr/>
            <p:nvPr/>
          </p:nvSpPr>
          <p:spPr>
            <a:xfrm>
              <a:off x="11136706" y="45533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3" name="object 79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4" name="object 80"/>
            <p:cNvSpPr/>
            <p:nvPr/>
          </p:nvSpPr>
          <p:spPr>
            <a:xfrm>
              <a:off x="10250472" y="446003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5" name="object 81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6" name="object 82"/>
            <p:cNvSpPr/>
            <p:nvPr/>
          </p:nvSpPr>
          <p:spPr>
            <a:xfrm>
              <a:off x="9897048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7" name="object 83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8" name="object 84"/>
            <p:cNvSpPr/>
            <p:nvPr/>
          </p:nvSpPr>
          <p:spPr>
            <a:xfrm>
              <a:off x="973300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49" name="object 85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0" name="object 86"/>
            <p:cNvSpPr/>
            <p:nvPr/>
          </p:nvSpPr>
          <p:spPr>
            <a:xfrm>
              <a:off x="9568966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1" name="object 87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2" name="object 88"/>
            <p:cNvSpPr/>
            <p:nvPr/>
          </p:nvSpPr>
          <p:spPr>
            <a:xfrm>
              <a:off x="94049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3" name="object 89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4" name="object 90"/>
            <p:cNvSpPr/>
            <p:nvPr/>
          </p:nvSpPr>
          <p:spPr>
            <a:xfrm>
              <a:off x="8918133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5" name="object 91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6" name="object 92"/>
            <p:cNvSpPr/>
            <p:nvPr/>
          </p:nvSpPr>
          <p:spPr>
            <a:xfrm>
              <a:off x="8616722" y="455039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7" name="object 93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58" name="object 94"/>
            <p:cNvSpPr/>
            <p:nvPr/>
          </p:nvSpPr>
          <p:spPr>
            <a:xfrm>
              <a:off x="10800613" y="3292406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C52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1359" name="object 95"/>
          <p:cNvSpPr txBox="1"/>
          <p:nvPr/>
        </p:nvSpPr>
        <p:spPr>
          <a:xfrm>
            <a:off x="8243075" y="4473645"/>
            <a:ext cx="380365" cy="2914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0" marR="5715" lvl="0" indent="0" algn="ctr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Bat</a:t>
            </a:r>
            <a:r>
              <a:rPr kumimoji="0" sz="850" b="1" i="0" u="none" strike="noStrike" kern="1200" cap="none" spc="-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Yam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360" name="object 96"/>
          <p:cNvSpPr txBox="1"/>
          <p:nvPr/>
        </p:nvSpPr>
        <p:spPr>
          <a:xfrm>
            <a:off x="11346535" y="4458474"/>
            <a:ext cx="299085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Ben</a:t>
            </a:r>
            <a:r>
              <a:rPr kumimoji="0" sz="4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Gurion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361" name="object 97"/>
          <p:cNvSpPr txBox="1"/>
          <p:nvPr/>
        </p:nvSpPr>
        <p:spPr>
          <a:xfrm>
            <a:off x="11203109" y="4482479"/>
            <a:ext cx="41910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4629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1275" b="0" i="0" u="none" strike="noStrike" kern="1200" cap="none" spc="0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r>
              <a:rPr kumimoji="0" sz="1275" b="0" i="0" u="none" strike="noStrike" kern="1200" cap="none" spc="494" normalizeH="0" baseline="3267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4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Airport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362" name="object 98"/>
          <p:cNvSpPr txBox="1"/>
          <p:nvPr/>
        </p:nvSpPr>
        <p:spPr>
          <a:xfrm>
            <a:off x="9427287" y="4073964"/>
            <a:ext cx="29019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Holon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363" name="object 99"/>
          <p:cNvSpPr txBox="1"/>
          <p:nvPr/>
        </p:nvSpPr>
        <p:spPr>
          <a:xfrm>
            <a:off x="10824754" y="3260559"/>
            <a:ext cx="24701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</a:t>
            </a:r>
            <a:r>
              <a:rPr kumimoji="0" sz="350" b="0" i="0" u="none" strike="noStrike" kern="1200" cap="none" spc="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Eshkol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4" name="object 100"/>
          <p:cNvSpPr txBox="1"/>
          <p:nvPr/>
        </p:nvSpPr>
        <p:spPr>
          <a:xfrm>
            <a:off x="10307283" y="1934129"/>
            <a:ext cx="31178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Pinchas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Rosen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5" name="object 101"/>
          <p:cNvSpPr txBox="1"/>
          <p:nvPr/>
        </p:nvSpPr>
        <p:spPr>
          <a:xfrm rot="18960000">
            <a:off x="9987381" y="1736326"/>
            <a:ext cx="24607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6" name="object 102"/>
          <p:cNvSpPr txBox="1"/>
          <p:nvPr/>
        </p:nvSpPr>
        <p:spPr>
          <a:xfrm rot="18960000">
            <a:off x="8954802" y="1748872"/>
            <a:ext cx="23861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Glilot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7" name="object 103"/>
          <p:cNvSpPr txBox="1"/>
          <p:nvPr/>
        </p:nvSpPr>
        <p:spPr>
          <a:xfrm rot="18960000">
            <a:off x="8748714" y="1691843"/>
            <a:ext cx="413669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</a:t>
            </a:r>
            <a:r>
              <a:rPr kumimoji="0" sz="525" b="0" i="0" u="none" strike="noStrike" kern="1200" cap="none" spc="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aron</a:t>
            </a:r>
            <a:r>
              <a:rPr kumimoji="0" sz="525" b="0" i="0" u="none" strike="noStrike" kern="1200" cap="none" spc="44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8" name="object 104"/>
          <p:cNvSpPr txBox="1"/>
          <p:nvPr/>
        </p:nvSpPr>
        <p:spPr>
          <a:xfrm rot="18960000">
            <a:off x="9713795" y="4431669"/>
            <a:ext cx="2199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HaMelacha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69" name="object 105"/>
          <p:cNvSpPr txBox="1"/>
          <p:nvPr/>
        </p:nvSpPr>
        <p:spPr>
          <a:xfrm rot="18960000">
            <a:off x="9861981" y="4397840"/>
            <a:ext cx="31951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0" name="object 106"/>
          <p:cNvSpPr txBox="1"/>
          <p:nvPr/>
        </p:nvSpPr>
        <p:spPr>
          <a:xfrm rot="18960000">
            <a:off x="8885351" y="4402534"/>
            <a:ext cx="31449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Bat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Yam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eftal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1" name="object 107"/>
          <p:cNvSpPr txBox="1"/>
          <p:nvPr/>
        </p:nvSpPr>
        <p:spPr>
          <a:xfrm rot="18960000">
            <a:off x="9390768" y="4441774"/>
            <a:ext cx="201471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Golda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Meir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2" name="object 108"/>
          <p:cNvSpPr txBox="1"/>
          <p:nvPr/>
        </p:nvSpPr>
        <p:spPr>
          <a:xfrm rot="18960000">
            <a:off x="9544921" y="4427113"/>
            <a:ext cx="248089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3" name="object 109"/>
          <p:cNvSpPr txBox="1"/>
          <p:nvPr/>
        </p:nvSpPr>
        <p:spPr>
          <a:xfrm rot="18960000">
            <a:off x="8596585" y="4424047"/>
            <a:ext cx="254333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HaKomemiyu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4" name="object 110"/>
          <p:cNvSpPr txBox="1"/>
          <p:nvPr/>
        </p:nvSpPr>
        <p:spPr>
          <a:xfrm rot="18960000">
            <a:off x="9200855" y="4411568"/>
            <a:ext cx="27497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tal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5" name="object 111"/>
          <p:cNvSpPr txBox="1"/>
          <p:nvPr/>
        </p:nvSpPr>
        <p:spPr>
          <a:xfrm>
            <a:off x="10507928" y="2131605"/>
            <a:ext cx="17145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HaArad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6" name="object 112"/>
          <p:cNvSpPr txBox="1"/>
          <p:nvPr/>
        </p:nvSpPr>
        <p:spPr>
          <a:xfrm rot="18960000">
            <a:off x="8595734" y="1740858"/>
            <a:ext cx="24981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Herzliya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E.A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.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7" name="object 113"/>
          <p:cNvSpPr txBox="1"/>
          <p:nvPr/>
        </p:nvSpPr>
        <p:spPr>
          <a:xfrm>
            <a:off x="10703259" y="2324629"/>
            <a:ext cx="41084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 Arye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Stadium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8" name="object 114"/>
          <p:cNvSpPr txBox="1"/>
          <p:nvPr/>
        </p:nvSpPr>
        <p:spPr>
          <a:xfrm>
            <a:off x="10824724" y="3546456"/>
            <a:ext cx="36639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Shlomo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HaMelech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79" name="object 115"/>
          <p:cNvSpPr txBox="1"/>
          <p:nvPr/>
        </p:nvSpPr>
        <p:spPr>
          <a:xfrm>
            <a:off x="10641121" y="3806569"/>
            <a:ext cx="994410" cy="3683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34925" rIns="0" bIns="0" rtlCol="0">
            <a:spAutoFit/>
          </a:bodyPr>
          <a:lstStyle/>
          <a:p>
            <a:pPr marL="196850" marR="0" lvl="0" indent="0" algn="l" defTabSz="914400" rtl="0" eaLnBrk="0" fontAlgn="auto" latinLnBrk="0" hangingPunct="0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Hashomer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356235" marR="0" lvl="0" indent="0" algn="l" defTabSz="914400" rtl="0" eaLnBrk="0" fontAlgn="auto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Yehud-</a:t>
            </a: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Monoson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4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Yigal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80" name="object 116"/>
          <p:cNvSpPr txBox="1"/>
          <p:nvPr/>
        </p:nvSpPr>
        <p:spPr>
          <a:xfrm>
            <a:off x="10286234" y="4440697"/>
            <a:ext cx="267970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Ariel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Sharon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81" name="object 117"/>
          <p:cNvSpPr txBox="1"/>
          <p:nvPr/>
        </p:nvSpPr>
        <p:spPr>
          <a:xfrm>
            <a:off x="10195708" y="4237699"/>
            <a:ext cx="215265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Bikat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Ono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82" name="object 118"/>
          <p:cNvSpPr txBox="1"/>
          <p:nvPr/>
        </p:nvSpPr>
        <p:spPr>
          <a:xfrm rot="18900000">
            <a:off x="11131848" y="4440316"/>
            <a:ext cx="20329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Terminal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3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383" name="object 119"/>
          <p:cNvGrpSpPr/>
          <p:nvPr/>
        </p:nvGrpSpPr>
        <p:grpSpPr>
          <a:xfrm>
            <a:off x="10774363" y="3114675"/>
            <a:ext cx="69850" cy="47625"/>
            <a:chOff x="10775147" y="3115069"/>
            <a:chExt cx="70485" cy="48260"/>
          </a:xfrm>
        </p:grpSpPr>
        <p:sp>
          <p:nvSpPr>
            <p:cNvPr id="11384" name="object 120"/>
            <p:cNvSpPr/>
            <p:nvPr/>
          </p:nvSpPr>
          <p:spPr>
            <a:xfrm>
              <a:off x="10779275" y="3119197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85" name="object 121"/>
            <p:cNvSpPr/>
            <p:nvPr/>
          </p:nvSpPr>
          <p:spPr>
            <a:xfrm>
              <a:off x="10779275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1386" name="object 122"/>
          <p:cNvSpPr txBox="1"/>
          <p:nvPr/>
        </p:nvSpPr>
        <p:spPr>
          <a:xfrm rot="18960000">
            <a:off x="10818081" y="3004954"/>
            <a:ext cx="22060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387" name="object 123"/>
          <p:cNvSpPr txBox="1"/>
          <p:nvPr/>
        </p:nvSpPr>
        <p:spPr>
          <a:xfrm>
            <a:off x="10824724" y="2551185"/>
            <a:ext cx="762000" cy="301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21590" rIns="0" bIns="0" rtlCol="0">
            <a:spAutoFit/>
          </a:bodyPr>
          <a:lstStyle/>
          <a:p>
            <a:pPr marL="14604" marR="0" lvl="0" indent="0" algn="l" defTabSz="914400" rtl="0" eaLnBrk="0" fontAlgn="auto" latinLnBrk="0" hangingPunct="0">
              <a:lnSpc>
                <a:spcPct val="100000"/>
              </a:lnSpc>
              <a:spcBef>
                <a:spcPts val="17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Kirayt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Arye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219075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Petah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Tikva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Beilinson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388" name="object 124"/>
          <p:cNvGrpSpPr/>
          <p:nvPr/>
        </p:nvGrpSpPr>
        <p:grpSpPr>
          <a:xfrm>
            <a:off x="8537575" y="2517775"/>
            <a:ext cx="3182938" cy="1450975"/>
            <a:chOff x="8536922" y="2517114"/>
            <a:chExt cx="3183255" cy="1450975"/>
          </a:xfrm>
        </p:grpSpPr>
        <p:sp>
          <p:nvSpPr>
            <p:cNvPr id="11389" name="object 125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0" name="object 126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1" name="object 127"/>
            <p:cNvSpPr/>
            <p:nvPr/>
          </p:nvSpPr>
          <p:spPr>
            <a:xfrm>
              <a:off x="10284599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394766" y="0"/>
                  </a:moveTo>
                  <a:lnTo>
                    <a:pt x="299846" y="0"/>
                  </a:lnTo>
                  <a:lnTo>
                    <a:pt x="293014" y="675"/>
                  </a:lnTo>
                  <a:lnTo>
                    <a:pt x="286507" y="2652"/>
                  </a:lnTo>
                  <a:lnTo>
                    <a:pt x="280507" y="5856"/>
                  </a:lnTo>
                  <a:lnTo>
                    <a:pt x="275196" y="10210"/>
                  </a:lnTo>
                  <a:lnTo>
                    <a:pt x="168909" y="116484"/>
                  </a:lnTo>
                  <a:lnTo>
                    <a:pt x="163606" y="120839"/>
                  </a:lnTo>
                  <a:lnTo>
                    <a:pt x="157610" y="124042"/>
                  </a:lnTo>
                  <a:lnTo>
                    <a:pt x="151104" y="126019"/>
                  </a:lnTo>
                  <a:lnTo>
                    <a:pt x="144271" y="126695"/>
                  </a:lnTo>
                  <a:lnTo>
                    <a:pt x="0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2" name="object 128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3" name="object 129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4" name="object 130"/>
            <p:cNvSpPr/>
            <p:nvPr/>
          </p:nvSpPr>
          <p:spPr>
            <a:xfrm>
              <a:off x="9963684" y="3139414"/>
              <a:ext cx="394970" cy="127000"/>
            </a:xfrm>
            <a:custGeom>
              <a:avLst/>
              <a:gdLst/>
              <a:ahLst/>
              <a:cxnLst/>
              <a:rect l="0" t="0" r="0" b="0"/>
              <a:pathLst>
                <a:path w="394970" h="127000">
                  <a:moveTo>
                    <a:pt x="0" y="0"/>
                  </a:moveTo>
                  <a:lnTo>
                    <a:pt x="94919" y="0"/>
                  </a:lnTo>
                  <a:lnTo>
                    <a:pt x="101752" y="675"/>
                  </a:lnTo>
                  <a:lnTo>
                    <a:pt x="108259" y="2652"/>
                  </a:lnTo>
                  <a:lnTo>
                    <a:pt x="114259" y="5856"/>
                  </a:lnTo>
                  <a:lnTo>
                    <a:pt x="119570" y="10210"/>
                  </a:lnTo>
                  <a:lnTo>
                    <a:pt x="225856" y="116484"/>
                  </a:lnTo>
                  <a:lnTo>
                    <a:pt x="231160" y="120839"/>
                  </a:lnTo>
                  <a:lnTo>
                    <a:pt x="237156" y="124042"/>
                  </a:lnTo>
                  <a:lnTo>
                    <a:pt x="243662" y="126019"/>
                  </a:lnTo>
                  <a:lnTo>
                    <a:pt x="250494" y="126695"/>
                  </a:lnTo>
                  <a:lnTo>
                    <a:pt x="394766" y="126695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5" name="object 131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6" name="object 132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9103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97" name="object 133"/>
            <p:cNvSpPr/>
            <p:nvPr/>
          </p:nvSpPr>
          <p:spPr>
            <a:xfrm>
              <a:off x="8561052" y="2541244"/>
              <a:ext cx="3089275" cy="1402715"/>
            </a:xfrm>
            <a:custGeom>
              <a:avLst/>
              <a:gdLst/>
              <a:ahLst/>
              <a:cxnLst/>
              <a:rect l="0" t="0" r="0" b="0"/>
              <a:pathLst>
                <a:path w="3089275" h="1402714">
                  <a:moveTo>
                    <a:pt x="3088779" y="0"/>
                  </a:moveTo>
                  <a:lnTo>
                    <a:pt x="3088779" y="549973"/>
                  </a:lnTo>
                  <a:lnTo>
                    <a:pt x="3085025" y="568564"/>
                  </a:lnTo>
                  <a:lnTo>
                    <a:pt x="3074789" y="583747"/>
                  </a:lnTo>
                  <a:lnTo>
                    <a:pt x="3059606" y="593984"/>
                  </a:lnTo>
                  <a:lnTo>
                    <a:pt x="3041015" y="597738"/>
                  </a:lnTo>
                  <a:lnTo>
                    <a:pt x="45923" y="597738"/>
                  </a:lnTo>
                  <a:lnTo>
                    <a:pt x="28048" y="601347"/>
                  </a:lnTo>
                  <a:lnTo>
                    <a:pt x="13450" y="611190"/>
                  </a:lnTo>
                  <a:lnTo>
                    <a:pt x="3608" y="625791"/>
                  </a:lnTo>
                  <a:lnTo>
                    <a:pt x="0" y="643674"/>
                  </a:lnTo>
                  <a:lnTo>
                    <a:pt x="0" y="1402359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398" name="object 13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978943" y="3119296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1399" name="object 135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495238" y="3119395"/>
              <a:ext cx="169138" cy="94881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400" name="object 136"/>
            <p:cNvSpPr/>
            <p:nvPr/>
          </p:nvSpPr>
          <p:spPr>
            <a:xfrm>
              <a:off x="10012080" y="3138947"/>
              <a:ext cx="657860" cy="0"/>
            </a:xfrm>
            <a:custGeom>
              <a:avLst/>
              <a:gdLst/>
              <a:ahLst/>
              <a:cxnLst/>
              <a:rect l="0" t="0" r="0" b="0"/>
              <a:pathLst>
                <a:path w="657859" h="21600">
                  <a:moveTo>
                    <a:pt x="657415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401" name="object 13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579781" y="2530866"/>
              <a:ext cx="140106" cy="82105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1402" name="object 138"/>
          <p:cNvSpPr txBox="1"/>
          <p:nvPr/>
        </p:nvSpPr>
        <p:spPr>
          <a:xfrm>
            <a:off x="11588386" y="2477501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pic>
        <p:nvPicPr>
          <p:cNvPr id="11403" name="object 139"/>
          <p:cNvPicPr/>
          <p:nvPr/>
        </p:nvPicPr>
        <p:blipFill>
          <a:blip r:embed="rId6"/>
          <a:stretch>
            <a:fillRect/>
          </a:stretch>
        </p:blipFill>
        <p:spPr>
          <a:xfrm>
            <a:off x="8491538" y="3892550"/>
            <a:ext cx="139700" cy="825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1404" name="object 140"/>
          <p:cNvSpPr txBox="1"/>
          <p:nvPr/>
        </p:nvSpPr>
        <p:spPr>
          <a:xfrm>
            <a:off x="8499828" y="3839850"/>
            <a:ext cx="123189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2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405" name="object 141"/>
          <p:cNvGrpSpPr/>
          <p:nvPr/>
        </p:nvGrpSpPr>
        <p:grpSpPr>
          <a:xfrm>
            <a:off x="8545513" y="2659063"/>
            <a:ext cx="3119437" cy="1155700"/>
            <a:chOff x="8545180" y="2659077"/>
            <a:chExt cx="3119120" cy="1155700"/>
          </a:xfrm>
        </p:grpSpPr>
        <p:sp>
          <p:nvSpPr>
            <p:cNvPr id="11406" name="object 142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07" name="object 143"/>
            <p:cNvSpPr/>
            <p:nvPr/>
          </p:nvSpPr>
          <p:spPr>
            <a:xfrm>
              <a:off x="10779274" y="3119197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08" name="object 144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09" name="object 145"/>
            <p:cNvSpPr/>
            <p:nvPr/>
          </p:nvSpPr>
          <p:spPr>
            <a:xfrm>
              <a:off x="9421259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0" name="object 146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1" name="object 147"/>
            <p:cNvSpPr/>
            <p:nvPr/>
          </p:nvSpPr>
          <p:spPr>
            <a:xfrm>
              <a:off x="965505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2" name="object 148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3" name="object 149"/>
            <p:cNvSpPr/>
            <p:nvPr/>
          </p:nvSpPr>
          <p:spPr>
            <a:xfrm>
              <a:off x="9888845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4" name="object 150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5" name="object 151"/>
            <p:cNvSpPr/>
            <p:nvPr/>
          </p:nvSpPr>
          <p:spPr>
            <a:xfrm>
              <a:off x="10122638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6" name="object 152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7" name="object 153"/>
            <p:cNvSpPr/>
            <p:nvPr/>
          </p:nvSpPr>
          <p:spPr>
            <a:xfrm>
              <a:off x="10356430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8" name="object 154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19" name="object 155"/>
            <p:cNvSpPr/>
            <p:nvPr/>
          </p:nvSpPr>
          <p:spPr>
            <a:xfrm>
              <a:off x="1059022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0" name="object 156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1" name="object 157"/>
            <p:cNvSpPr/>
            <p:nvPr/>
          </p:nvSpPr>
          <p:spPr>
            <a:xfrm>
              <a:off x="11007163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2" name="object 158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3" name="object 159"/>
            <p:cNvSpPr/>
            <p:nvPr/>
          </p:nvSpPr>
          <p:spPr>
            <a:xfrm>
              <a:off x="11199212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4" name="object 160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2001"/>
                  </a:lnTo>
                  <a:lnTo>
                    <a:pt x="0" y="18643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43"/>
                  </a:lnTo>
                  <a:lnTo>
                    <a:pt x="24015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5" name="object 161"/>
            <p:cNvSpPr/>
            <p:nvPr/>
          </p:nvSpPr>
          <p:spPr>
            <a:xfrm>
              <a:off x="11401264" y="312709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0" y="12001"/>
                  </a:moveTo>
                  <a:lnTo>
                    <a:pt x="0" y="5372"/>
                  </a:lnTo>
                  <a:lnTo>
                    <a:pt x="5372" y="0"/>
                  </a:lnTo>
                  <a:lnTo>
                    <a:pt x="12014" y="0"/>
                  </a:lnTo>
                  <a:lnTo>
                    <a:pt x="18643" y="0"/>
                  </a:lnTo>
                  <a:lnTo>
                    <a:pt x="24015" y="5372"/>
                  </a:lnTo>
                  <a:lnTo>
                    <a:pt x="24015" y="12001"/>
                  </a:lnTo>
                  <a:lnTo>
                    <a:pt x="24015" y="18643"/>
                  </a:lnTo>
                  <a:lnTo>
                    <a:pt x="18643" y="24002"/>
                  </a:lnTo>
                  <a:lnTo>
                    <a:pt x="12014" y="24002"/>
                  </a:lnTo>
                  <a:lnTo>
                    <a:pt x="5372" y="24002"/>
                  </a:lnTo>
                  <a:lnTo>
                    <a:pt x="0" y="18643"/>
                  </a:lnTo>
                  <a:lnTo>
                    <a:pt x="0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6" name="object 162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7" name="object 163"/>
            <p:cNvSpPr/>
            <p:nvPr/>
          </p:nvSpPr>
          <p:spPr>
            <a:xfrm>
              <a:off x="11637159" y="307337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8" name="object 164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29" name="object 165"/>
            <p:cNvSpPr/>
            <p:nvPr/>
          </p:nvSpPr>
          <p:spPr>
            <a:xfrm>
              <a:off x="11637159" y="293622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0" name="object 166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1" name="object 167"/>
            <p:cNvSpPr/>
            <p:nvPr/>
          </p:nvSpPr>
          <p:spPr>
            <a:xfrm>
              <a:off x="11637159" y="279908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2" name="object 168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3" name="object 169"/>
            <p:cNvSpPr/>
            <p:nvPr/>
          </p:nvSpPr>
          <p:spPr>
            <a:xfrm>
              <a:off x="11637159" y="2661935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4" name="object 170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5" name="object 171"/>
            <p:cNvSpPr/>
            <p:nvPr/>
          </p:nvSpPr>
          <p:spPr>
            <a:xfrm>
              <a:off x="8548038" y="3787284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6" name="object 172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7" name="object 173"/>
            <p:cNvSpPr/>
            <p:nvPr/>
          </p:nvSpPr>
          <p:spPr>
            <a:xfrm>
              <a:off x="8548038" y="363526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8" name="object 174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39" name="object 175"/>
            <p:cNvSpPr/>
            <p:nvPr/>
          </p:nvSpPr>
          <p:spPr>
            <a:xfrm>
              <a:off x="8548038" y="348324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0" name="object 176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1" name="object 177"/>
            <p:cNvSpPr/>
            <p:nvPr/>
          </p:nvSpPr>
          <p:spPr>
            <a:xfrm>
              <a:off x="8548038" y="333122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29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2" name="object 178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72"/>
                  </a:lnTo>
                  <a:lnTo>
                    <a:pt x="0" y="18643"/>
                  </a:lnTo>
                  <a:lnTo>
                    <a:pt x="5372" y="24015"/>
                  </a:lnTo>
                  <a:lnTo>
                    <a:pt x="12001" y="24015"/>
                  </a:lnTo>
                  <a:lnTo>
                    <a:pt x="18643" y="24015"/>
                  </a:lnTo>
                  <a:lnTo>
                    <a:pt x="24003" y="18643"/>
                  </a:lnTo>
                  <a:lnTo>
                    <a:pt x="24003" y="5372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3" name="object 179"/>
            <p:cNvSpPr/>
            <p:nvPr/>
          </p:nvSpPr>
          <p:spPr>
            <a:xfrm>
              <a:off x="8548038" y="3179201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12001" y="24015"/>
                  </a:moveTo>
                  <a:lnTo>
                    <a:pt x="5372" y="24015"/>
                  </a:lnTo>
                  <a:lnTo>
                    <a:pt x="0" y="18643"/>
                  </a:lnTo>
                  <a:lnTo>
                    <a:pt x="0" y="12001"/>
                  </a:lnTo>
                  <a:lnTo>
                    <a:pt x="0" y="5372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03" y="5372"/>
                  </a:lnTo>
                  <a:lnTo>
                    <a:pt x="24003" y="12001"/>
                  </a:lnTo>
                  <a:lnTo>
                    <a:pt x="24003" y="18643"/>
                  </a:lnTo>
                  <a:lnTo>
                    <a:pt x="18643" y="24015"/>
                  </a:lnTo>
                  <a:lnTo>
                    <a:pt x="12001" y="24015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4" name="object 180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5" name="object 181"/>
            <p:cNvSpPr/>
            <p:nvPr/>
          </p:nvSpPr>
          <p:spPr>
            <a:xfrm>
              <a:off x="10150780" y="3217740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6" name="object 182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7" name="object 183"/>
            <p:cNvSpPr/>
            <p:nvPr/>
          </p:nvSpPr>
          <p:spPr>
            <a:xfrm>
              <a:off x="10461194" y="322374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8" name="object 184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l" t="t" r="r" b="b"/>
              <a:pathLst>
                <a:path w="62229" h="40005">
                  <a:moveTo>
                    <a:pt x="42011" y="0"/>
                  </a:moveTo>
                  <a:lnTo>
                    <a:pt x="20002" y="0"/>
                  </a:lnTo>
                  <a:lnTo>
                    <a:pt x="12237" y="1578"/>
                  </a:lnTo>
                  <a:lnTo>
                    <a:pt x="5876" y="5876"/>
                  </a:lnTo>
                  <a:lnTo>
                    <a:pt x="1578" y="12237"/>
                  </a:lnTo>
                  <a:lnTo>
                    <a:pt x="0" y="20002"/>
                  </a:lnTo>
                  <a:lnTo>
                    <a:pt x="1578" y="27767"/>
                  </a:lnTo>
                  <a:lnTo>
                    <a:pt x="5876" y="34128"/>
                  </a:lnTo>
                  <a:lnTo>
                    <a:pt x="12237" y="38426"/>
                  </a:lnTo>
                  <a:lnTo>
                    <a:pt x="20002" y="40004"/>
                  </a:lnTo>
                  <a:lnTo>
                    <a:pt x="42011" y="40004"/>
                  </a:lnTo>
                  <a:lnTo>
                    <a:pt x="49776" y="38426"/>
                  </a:lnTo>
                  <a:lnTo>
                    <a:pt x="56137" y="34128"/>
                  </a:lnTo>
                  <a:lnTo>
                    <a:pt x="60435" y="27767"/>
                  </a:lnTo>
                  <a:lnTo>
                    <a:pt x="62014" y="20002"/>
                  </a:lnTo>
                  <a:lnTo>
                    <a:pt x="60435" y="12237"/>
                  </a:lnTo>
                  <a:lnTo>
                    <a:pt x="56137" y="5876"/>
                  </a:lnTo>
                  <a:lnTo>
                    <a:pt x="49776" y="1578"/>
                  </a:lnTo>
                  <a:lnTo>
                    <a:pt x="42011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49" name="object 185"/>
            <p:cNvSpPr/>
            <p:nvPr/>
          </p:nvSpPr>
          <p:spPr>
            <a:xfrm>
              <a:off x="9167531" y="3119396"/>
              <a:ext cx="62230" cy="40005"/>
            </a:xfrm>
            <a:custGeom>
              <a:avLst/>
              <a:gdLst/>
              <a:ahLst/>
              <a:cxnLst/>
              <a:rect l="0" t="0" r="0" b="0"/>
              <a:pathLst>
                <a:path w="62229" h="40005">
                  <a:moveTo>
                    <a:pt x="42011" y="40004"/>
                  </a:moveTo>
                  <a:lnTo>
                    <a:pt x="20002" y="40004"/>
                  </a:lnTo>
                  <a:lnTo>
                    <a:pt x="12237" y="38426"/>
                  </a:lnTo>
                  <a:lnTo>
                    <a:pt x="5876" y="34128"/>
                  </a:lnTo>
                  <a:lnTo>
                    <a:pt x="1578" y="27767"/>
                  </a:lnTo>
                  <a:lnTo>
                    <a:pt x="0" y="20002"/>
                  </a:lnTo>
                  <a:lnTo>
                    <a:pt x="1578" y="12237"/>
                  </a:lnTo>
                  <a:lnTo>
                    <a:pt x="5876" y="5876"/>
                  </a:lnTo>
                  <a:lnTo>
                    <a:pt x="12237" y="1578"/>
                  </a:lnTo>
                  <a:lnTo>
                    <a:pt x="20002" y="0"/>
                  </a:lnTo>
                  <a:lnTo>
                    <a:pt x="42011" y="0"/>
                  </a:lnTo>
                  <a:lnTo>
                    <a:pt x="49776" y="1578"/>
                  </a:lnTo>
                  <a:lnTo>
                    <a:pt x="56137" y="5876"/>
                  </a:lnTo>
                  <a:lnTo>
                    <a:pt x="60435" y="12237"/>
                  </a:lnTo>
                  <a:lnTo>
                    <a:pt x="62014" y="20002"/>
                  </a:lnTo>
                  <a:lnTo>
                    <a:pt x="60435" y="27767"/>
                  </a:lnTo>
                  <a:lnTo>
                    <a:pt x="56137" y="34128"/>
                  </a:lnTo>
                  <a:lnTo>
                    <a:pt x="49776" y="38426"/>
                  </a:lnTo>
                  <a:lnTo>
                    <a:pt x="42011" y="40004"/>
                  </a:lnTo>
                  <a:close/>
                </a:path>
              </a:pathLst>
            </a:custGeom>
            <a:noFill/>
            <a:ln w="7823">
              <a:solidFill>
                <a:srgbClr val="231F20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50" name="object 186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51" name="object 187"/>
            <p:cNvSpPr/>
            <p:nvPr/>
          </p:nvSpPr>
          <p:spPr>
            <a:xfrm>
              <a:off x="10150780" y="3215712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52" name="object 188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53" name="object 189"/>
            <p:cNvSpPr/>
            <p:nvPr/>
          </p:nvSpPr>
          <p:spPr>
            <a:xfrm>
              <a:off x="10461194" y="3221713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1454" name="object 190"/>
          <p:cNvSpPr txBox="1"/>
          <p:nvPr/>
        </p:nvSpPr>
        <p:spPr>
          <a:xfrm>
            <a:off x="10023455" y="2735341"/>
            <a:ext cx="410209" cy="140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Bnei</a:t>
            </a:r>
            <a:r>
              <a:rPr kumimoji="0" sz="7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Brak</a:t>
            </a:r>
            <a:endParaRPr kumimoji="0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455" name="object 191"/>
          <p:cNvSpPr txBox="1"/>
          <p:nvPr/>
        </p:nvSpPr>
        <p:spPr>
          <a:xfrm rot="18960000">
            <a:off x="9400938" y="3015038"/>
            <a:ext cx="207660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Noga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56" name="object 192"/>
          <p:cNvSpPr txBox="1"/>
          <p:nvPr/>
        </p:nvSpPr>
        <p:spPr>
          <a:xfrm rot="18960000">
            <a:off x="9635847" y="3004534"/>
            <a:ext cx="237487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Katzenelson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57" name="object 193"/>
          <p:cNvSpPr txBox="1"/>
          <p:nvPr/>
        </p:nvSpPr>
        <p:spPr>
          <a:xfrm rot="18960000">
            <a:off x="9878469" y="3045817"/>
            <a:ext cx="123694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58" name="object 194"/>
          <p:cNvSpPr txBox="1"/>
          <p:nvPr/>
        </p:nvSpPr>
        <p:spPr>
          <a:xfrm rot="18960000">
            <a:off x="10113051" y="3021864"/>
            <a:ext cx="187276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Hazon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Ish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59" name="object 195"/>
          <p:cNvSpPr txBox="1"/>
          <p:nvPr/>
        </p:nvSpPr>
        <p:spPr>
          <a:xfrm rot="18960000">
            <a:off x="10992013" y="3004685"/>
            <a:ext cx="22618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0" name="object 196"/>
          <p:cNvSpPr txBox="1"/>
          <p:nvPr/>
        </p:nvSpPr>
        <p:spPr>
          <a:xfrm rot="18960000">
            <a:off x="11187874" y="3017150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Arlozorov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1" name="object 197"/>
          <p:cNvSpPr txBox="1"/>
          <p:nvPr/>
        </p:nvSpPr>
        <p:spPr>
          <a:xfrm rot="18960000">
            <a:off x="11353243" y="2967125"/>
            <a:ext cx="2348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2" name="object 198"/>
          <p:cNvSpPr txBox="1"/>
          <p:nvPr/>
        </p:nvSpPr>
        <p:spPr>
          <a:xfrm rot="18960000">
            <a:off x="11399940" y="3028791"/>
            <a:ext cx="170181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City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Hall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3" name="object 199"/>
          <p:cNvSpPr txBox="1"/>
          <p:nvPr/>
        </p:nvSpPr>
        <p:spPr>
          <a:xfrm>
            <a:off x="11669312" y="3043245"/>
            <a:ext cx="3346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Petah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Tikva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4" name="object 200"/>
          <p:cNvSpPr txBox="1"/>
          <p:nvPr/>
        </p:nvSpPr>
        <p:spPr>
          <a:xfrm>
            <a:off x="11669322" y="2630427"/>
            <a:ext cx="3314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Sgula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Indst.Park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5" name="object 201"/>
          <p:cNvSpPr txBox="1"/>
          <p:nvPr/>
        </p:nvSpPr>
        <p:spPr>
          <a:xfrm>
            <a:off x="11669298" y="2768863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6" name="object 202"/>
          <p:cNvSpPr txBox="1"/>
          <p:nvPr/>
        </p:nvSpPr>
        <p:spPr>
          <a:xfrm>
            <a:off x="11669276" y="2907550"/>
            <a:ext cx="2546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Sirkin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7" name="object 203"/>
          <p:cNvSpPr txBox="1"/>
          <p:nvPr/>
        </p:nvSpPr>
        <p:spPr>
          <a:xfrm rot="18960000">
            <a:off x="10345268" y="3019283"/>
            <a:ext cx="19776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Kahneman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8" name="object 204"/>
          <p:cNvSpPr txBox="1"/>
          <p:nvPr/>
        </p:nvSpPr>
        <p:spPr>
          <a:xfrm rot="18960000">
            <a:off x="10538171" y="2986436"/>
            <a:ext cx="17872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69" name="object 205"/>
          <p:cNvSpPr txBox="1"/>
          <p:nvPr/>
        </p:nvSpPr>
        <p:spPr>
          <a:xfrm rot="18960000">
            <a:off x="10575206" y="3021607"/>
            <a:ext cx="18791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G.Shmuel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70" name="object 206"/>
          <p:cNvSpPr txBox="1"/>
          <p:nvPr/>
        </p:nvSpPr>
        <p:spPr>
          <a:xfrm>
            <a:off x="10450979" y="3212025"/>
            <a:ext cx="235585" cy="1377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5080" lvl="0" indent="3810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Bar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Ilan/</a:t>
            </a:r>
            <a:r>
              <a:rPr kumimoji="0" sz="350" b="0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71" name="object 207"/>
          <p:cNvSpPr txBox="1"/>
          <p:nvPr/>
        </p:nvSpPr>
        <p:spPr>
          <a:xfrm>
            <a:off x="9885867" y="3194354"/>
            <a:ext cx="25527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Harav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Levin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72" name="object 208"/>
          <p:cNvSpPr txBox="1"/>
          <p:nvPr/>
        </p:nvSpPr>
        <p:spPr>
          <a:xfrm rot="18960000">
            <a:off x="8897237" y="2987274"/>
            <a:ext cx="285622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HaHashmona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im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73" name="object 209"/>
          <p:cNvSpPr txBox="1"/>
          <p:nvPr/>
        </p:nvSpPr>
        <p:spPr>
          <a:xfrm rot="18900000">
            <a:off x="8688911" y="3038261"/>
            <a:ext cx="142773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Habima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474" name="object 210"/>
          <p:cNvGrpSpPr/>
          <p:nvPr/>
        </p:nvGrpSpPr>
        <p:grpSpPr>
          <a:xfrm>
            <a:off x="8689975" y="3125788"/>
            <a:ext cx="261938" cy="30162"/>
            <a:chOff x="8690241" y="3125221"/>
            <a:chExt cx="262255" cy="29845"/>
          </a:xfrm>
        </p:grpSpPr>
        <p:sp>
          <p:nvSpPr>
            <p:cNvPr id="11475" name="object 211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76" name="object 212"/>
            <p:cNvSpPr/>
            <p:nvPr/>
          </p:nvSpPr>
          <p:spPr>
            <a:xfrm>
              <a:off x="8925130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77" name="object 213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30">
                  <a:moveTo>
                    <a:pt x="18643" y="0"/>
                  </a:moveTo>
                  <a:lnTo>
                    <a:pt x="5372" y="0"/>
                  </a:lnTo>
                  <a:lnTo>
                    <a:pt x="0" y="5359"/>
                  </a:lnTo>
                  <a:lnTo>
                    <a:pt x="0" y="18630"/>
                  </a:lnTo>
                  <a:lnTo>
                    <a:pt x="5372" y="24002"/>
                  </a:lnTo>
                  <a:lnTo>
                    <a:pt x="18643" y="24002"/>
                  </a:lnTo>
                  <a:lnTo>
                    <a:pt x="24015" y="18630"/>
                  </a:lnTo>
                  <a:lnTo>
                    <a:pt x="24015" y="12001"/>
                  </a:lnTo>
                  <a:lnTo>
                    <a:pt x="24015" y="5359"/>
                  </a:lnTo>
                  <a:lnTo>
                    <a:pt x="18643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78" name="object 214"/>
            <p:cNvSpPr/>
            <p:nvPr/>
          </p:nvSpPr>
          <p:spPr>
            <a:xfrm>
              <a:off x="8693099" y="3128078"/>
              <a:ext cx="24130" cy="24130"/>
            </a:xfrm>
            <a:custGeom>
              <a:avLst/>
              <a:gdLst/>
              <a:ahLst/>
              <a:cxnLst/>
              <a:rect l="0" t="0" r="0" b="0"/>
              <a:pathLst>
                <a:path w="24129" h="24130">
                  <a:moveTo>
                    <a:pt x="24015" y="12001"/>
                  </a:moveTo>
                  <a:lnTo>
                    <a:pt x="24015" y="18630"/>
                  </a:lnTo>
                  <a:lnTo>
                    <a:pt x="18643" y="24002"/>
                  </a:lnTo>
                  <a:lnTo>
                    <a:pt x="12001" y="24002"/>
                  </a:lnTo>
                  <a:lnTo>
                    <a:pt x="5372" y="24002"/>
                  </a:lnTo>
                  <a:lnTo>
                    <a:pt x="0" y="18630"/>
                  </a:lnTo>
                  <a:lnTo>
                    <a:pt x="0" y="12001"/>
                  </a:lnTo>
                  <a:lnTo>
                    <a:pt x="0" y="5359"/>
                  </a:lnTo>
                  <a:lnTo>
                    <a:pt x="5372" y="0"/>
                  </a:lnTo>
                  <a:lnTo>
                    <a:pt x="12001" y="0"/>
                  </a:lnTo>
                  <a:lnTo>
                    <a:pt x="18643" y="0"/>
                  </a:lnTo>
                  <a:lnTo>
                    <a:pt x="24015" y="5359"/>
                  </a:lnTo>
                  <a:lnTo>
                    <a:pt x="24015" y="12001"/>
                  </a:lnTo>
                  <a:close/>
                </a:path>
              </a:pathLst>
            </a:custGeom>
            <a:noFill/>
            <a:ln w="5422">
              <a:solidFill>
                <a:srgbClr val="FE6C0C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1479" name="object 215"/>
          <p:cNvSpPr txBox="1"/>
          <p:nvPr/>
        </p:nvSpPr>
        <p:spPr>
          <a:xfrm>
            <a:off x="8288643" y="3146998"/>
            <a:ext cx="255904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Magen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David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80" name="object 216"/>
          <p:cNvSpPr txBox="1"/>
          <p:nvPr/>
        </p:nvSpPr>
        <p:spPr>
          <a:xfrm>
            <a:off x="8361948" y="3299083"/>
            <a:ext cx="1828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Carmelit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81" name="object 217"/>
          <p:cNvSpPr txBox="1"/>
          <p:nvPr/>
        </p:nvSpPr>
        <p:spPr>
          <a:xfrm>
            <a:off x="8209107" y="3755395"/>
            <a:ext cx="33591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Wolfson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82" name="object 218"/>
          <p:cNvSpPr txBox="1"/>
          <p:nvPr/>
        </p:nvSpPr>
        <p:spPr>
          <a:xfrm>
            <a:off x="8289283" y="3603252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Lagoyim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83" name="object 219"/>
          <p:cNvSpPr txBox="1"/>
          <p:nvPr/>
        </p:nvSpPr>
        <p:spPr>
          <a:xfrm>
            <a:off x="8379387" y="3451110"/>
            <a:ext cx="16573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Shlavim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484" name="object 220"/>
          <p:cNvSpPr txBox="1"/>
          <p:nvPr/>
        </p:nvSpPr>
        <p:spPr>
          <a:xfrm>
            <a:off x="9361464" y="3230626"/>
            <a:ext cx="382905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Giv'atayim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485" name="object 221"/>
          <p:cNvSpPr txBox="1"/>
          <p:nvPr/>
        </p:nvSpPr>
        <p:spPr>
          <a:xfrm>
            <a:off x="10044500" y="3332642"/>
            <a:ext cx="5092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Gan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486" name="object 222"/>
          <p:cNvSpPr txBox="1"/>
          <p:nvPr/>
        </p:nvSpPr>
        <p:spPr>
          <a:xfrm>
            <a:off x="11176732" y="3430513"/>
            <a:ext cx="292100" cy="97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Kiryat</a:t>
            </a:r>
            <a:r>
              <a:rPr kumimoji="0" sz="450" b="1" i="0" u="none" strike="noStrike" kern="1200" cap="none" spc="6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Ono</a:t>
            </a: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11487" name="object 223"/>
          <p:cNvGrpSpPr/>
          <p:nvPr/>
        </p:nvGrpSpPr>
        <p:grpSpPr>
          <a:xfrm>
            <a:off x="8172450" y="149225"/>
            <a:ext cx="3840163" cy="6561138"/>
            <a:chOff x="8172000" y="148734"/>
            <a:chExt cx="3839845" cy="6560820"/>
          </a:xfrm>
        </p:grpSpPr>
        <p:sp>
          <p:nvSpPr>
            <p:cNvPr id="11488" name="object 224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89" name="object 225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0" name="object 226"/>
            <p:cNvSpPr/>
            <p:nvPr/>
          </p:nvSpPr>
          <p:spPr>
            <a:xfrm>
              <a:off x="9287753" y="4894168"/>
              <a:ext cx="294005" cy="1778635"/>
            </a:xfrm>
            <a:custGeom>
              <a:avLst/>
              <a:gdLst/>
              <a:ahLst/>
              <a:cxnLst/>
              <a:rect l="0" t="0" r="0" b="0"/>
              <a:pathLst>
                <a:path w="294004" h="1778633">
                  <a:moveTo>
                    <a:pt x="0" y="0"/>
                  </a:moveTo>
                  <a:lnTo>
                    <a:pt x="243840" y="243839"/>
                  </a:lnTo>
                  <a:lnTo>
                    <a:pt x="277923" y="297943"/>
                  </a:lnTo>
                  <a:lnTo>
                    <a:pt x="292138" y="360286"/>
                  </a:lnTo>
                  <a:lnTo>
                    <a:pt x="293547" y="177852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1" name="object 227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2" name="object 228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3" name="object 229"/>
            <p:cNvSpPr/>
            <p:nvPr/>
          </p:nvSpPr>
          <p:spPr>
            <a:xfrm>
              <a:off x="9200713" y="3071083"/>
              <a:ext cx="2333625" cy="2106930"/>
            </a:xfrm>
            <a:custGeom>
              <a:avLst/>
              <a:gdLst/>
              <a:ahLst/>
              <a:cxnLst/>
              <a:rect l="0" t="0" r="0" b="0"/>
              <a:pathLst>
                <a:path w="2333625" h="2106929">
                  <a:moveTo>
                    <a:pt x="0" y="0"/>
                  </a:moveTo>
                  <a:lnTo>
                    <a:pt x="0" y="1668233"/>
                  </a:lnTo>
                  <a:lnTo>
                    <a:pt x="3805" y="1698524"/>
                  </a:lnTo>
                  <a:lnTo>
                    <a:pt x="29505" y="1760568"/>
                  </a:lnTo>
                  <a:lnTo>
                    <a:pt x="322110" y="2058555"/>
                  </a:lnTo>
                  <a:lnTo>
                    <a:pt x="376208" y="2092621"/>
                  </a:lnTo>
                  <a:lnTo>
                    <a:pt x="438556" y="2106790"/>
                  </a:lnTo>
                  <a:lnTo>
                    <a:pt x="2333091" y="210679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4" name="object 230"/>
            <p:cNvSpPr/>
            <p:nvPr/>
          </p:nvSpPr>
          <p:spPr>
            <a:xfrm>
              <a:off x="9469276" y="5075691"/>
              <a:ext cx="111125" cy="219075"/>
            </a:xfrm>
            <a:custGeom>
              <a:avLst/>
              <a:gdLst/>
              <a:ahLst/>
              <a:cxnLst/>
              <a:rect l="0" t="0" r="0" b="0"/>
              <a:pathLst>
                <a:path w="111125" h="219075">
                  <a:moveTo>
                    <a:pt x="0" y="0"/>
                  </a:moveTo>
                  <a:lnTo>
                    <a:pt x="62788" y="62788"/>
                  </a:lnTo>
                  <a:lnTo>
                    <a:pt x="96854" y="112723"/>
                  </a:lnTo>
                  <a:lnTo>
                    <a:pt x="111023" y="165049"/>
                  </a:lnTo>
                  <a:lnTo>
                    <a:pt x="111023" y="219049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495" name="object 231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468526" y="5074941"/>
              <a:ext cx="238226" cy="22054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496" name="object 232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48133">
              <a:solidFill>
                <a:srgbClr val="FFFFFF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7" name="object 233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9103">
              <a:solidFill>
                <a:srgbClr val="0073CD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98" name="object 234"/>
            <p:cNvSpPr/>
            <p:nvPr/>
          </p:nvSpPr>
          <p:spPr>
            <a:xfrm>
              <a:off x="9200713" y="1272029"/>
              <a:ext cx="2261235" cy="2106930"/>
            </a:xfrm>
            <a:custGeom>
              <a:avLst/>
              <a:gdLst/>
              <a:ahLst/>
              <a:cxnLst/>
              <a:rect l="0" t="0" r="0" b="0"/>
              <a:pathLst>
                <a:path w="2261234" h="2106929">
                  <a:moveTo>
                    <a:pt x="0" y="2106790"/>
                  </a:moveTo>
                  <a:lnTo>
                    <a:pt x="0" y="438556"/>
                  </a:lnTo>
                  <a:lnTo>
                    <a:pt x="3805" y="408265"/>
                  </a:lnTo>
                  <a:lnTo>
                    <a:pt x="29505" y="346221"/>
                  </a:lnTo>
                  <a:lnTo>
                    <a:pt x="322110" y="48234"/>
                  </a:lnTo>
                  <a:lnTo>
                    <a:pt x="376208" y="14168"/>
                  </a:lnTo>
                  <a:lnTo>
                    <a:pt x="438556" y="0"/>
                  </a:lnTo>
                  <a:lnTo>
                    <a:pt x="2261069" y="0"/>
                  </a:lnTo>
                </a:path>
              </a:pathLst>
            </a:custGeom>
            <a:noFill/>
            <a:ln w="3175">
              <a:solidFill>
                <a:srgbClr val="ECECEB"/>
              </a:solidFill>
              <a:round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499" name="object 235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8172000" y="148734"/>
              <a:ext cx="3839273" cy="656052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1500" name="object 236"/>
          <p:cNvSpPr txBox="1"/>
          <p:nvPr/>
        </p:nvSpPr>
        <p:spPr>
          <a:xfrm>
            <a:off x="11356973" y="1178104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1" name="object 237"/>
          <p:cNvSpPr txBox="1"/>
          <p:nvPr/>
        </p:nvSpPr>
        <p:spPr>
          <a:xfrm>
            <a:off x="9526889" y="6549417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2" name="object 238"/>
          <p:cNvSpPr txBox="1"/>
          <p:nvPr/>
        </p:nvSpPr>
        <p:spPr>
          <a:xfrm>
            <a:off x="11537020" y="5081096"/>
            <a:ext cx="10795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3" name="object 239"/>
          <p:cNvSpPr txBox="1"/>
          <p:nvPr/>
        </p:nvSpPr>
        <p:spPr>
          <a:xfrm>
            <a:off x="8314501" y="2487552"/>
            <a:ext cx="59880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Tel </a:t>
            </a: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Aviv-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Yafo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04" name="object 240"/>
          <p:cNvSpPr txBox="1"/>
          <p:nvPr/>
        </p:nvSpPr>
        <p:spPr>
          <a:xfrm>
            <a:off x="9638538" y="1317198"/>
            <a:ext cx="47498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5720" rIns="0" bIns="0" rtlCol="0">
            <a:spAutoFit/>
          </a:bodyPr>
          <a:lstStyle/>
          <a:p>
            <a:pPr marL="12700" marR="5080" lvl="0" indent="94615" algn="l" defTabSz="914400" rtl="0" eaLnBrk="0" fontAlgn="auto" latinLnBrk="0" hangingPunct="0">
              <a:lnSpc>
                <a:spcPct val="74400"/>
              </a:lnSpc>
              <a:spcBef>
                <a:spcPts val="36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Ramat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05" name="object 241"/>
          <p:cNvSpPr txBox="1"/>
          <p:nvPr/>
        </p:nvSpPr>
        <p:spPr>
          <a:xfrm>
            <a:off x="8966096" y="2122728"/>
            <a:ext cx="2139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University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6" name="object 242"/>
          <p:cNvSpPr txBox="1"/>
          <p:nvPr/>
        </p:nvSpPr>
        <p:spPr>
          <a:xfrm rot="18900000">
            <a:off x="9618424" y="4989914"/>
            <a:ext cx="36578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HaTsiyonut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Avenue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7" name="object 243"/>
          <p:cNvSpPr txBox="1"/>
          <p:nvPr/>
        </p:nvSpPr>
        <p:spPr>
          <a:xfrm rot="18900000">
            <a:off x="9763212" y="5042016"/>
            <a:ext cx="22060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Yosef</a:t>
            </a:r>
            <a:r>
              <a:rPr kumimoji="0" sz="350" b="0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Burg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8" name="object 244"/>
          <p:cNvSpPr txBox="1"/>
          <p:nvPr/>
        </p:nvSpPr>
        <p:spPr>
          <a:xfrm rot="18900000">
            <a:off x="9901820" y="5067323"/>
            <a:ext cx="15200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Herzog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09" name="object 245"/>
          <p:cNvSpPr txBox="1"/>
          <p:nvPr/>
        </p:nvSpPr>
        <p:spPr>
          <a:xfrm rot="18900000">
            <a:off x="10011993" y="5033164"/>
            <a:ext cx="245456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Asaf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HaRofe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0" name="object 246"/>
          <p:cNvSpPr txBox="1"/>
          <p:nvPr/>
        </p:nvSpPr>
        <p:spPr>
          <a:xfrm rot="18960000">
            <a:off x="10147398" y="5075131"/>
            <a:ext cx="13289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Tzrifin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1" name="object 247"/>
          <p:cNvSpPr txBox="1"/>
          <p:nvPr/>
        </p:nvSpPr>
        <p:spPr>
          <a:xfrm rot="18900000">
            <a:off x="10255353" y="5026436"/>
            <a:ext cx="264160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2" name="object 248"/>
          <p:cNvSpPr txBox="1"/>
          <p:nvPr/>
        </p:nvSpPr>
        <p:spPr>
          <a:xfrm rot="18900000">
            <a:off x="10363384" y="4981687"/>
            <a:ext cx="389084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Be'er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Ya'akov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South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3" name="object 249"/>
          <p:cNvSpPr txBox="1"/>
          <p:nvPr/>
        </p:nvSpPr>
        <p:spPr>
          <a:xfrm rot="18900000">
            <a:off x="10508253" y="5022434"/>
            <a:ext cx="2747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Moshe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Sharet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4" name="object 250"/>
          <p:cNvSpPr txBox="1"/>
          <p:nvPr/>
        </p:nvSpPr>
        <p:spPr>
          <a:xfrm rot="18900000">
            <a:off x="10649289" y="5066407"/>
            <a:ext cx="154419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Wizman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5" name="object 251"/>
          <p:cNvSpPr txBox="1"/>
          <p:nvPr/>
        </p:nvSpPr>
        <p:spPr>
          <a:xfrm rot="18960000">
            <a:off x="10760211" y="5025784"/>
            <a:ext cx="268532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Ramla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6" name="object 252"/>
          <p:cNvSpPr txBox="1"/>
          <p:nvPr/>
        </p:nvSpPr>
        <p:spPr>
          <a:xfrm rot="18900000">
            <a:off x="11116811" y="5000673"/>
            <a:ext cx="335593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Kikar</a:t>
            </a:r>
            <a:r>
              <a:rPr kumimoji="0" sz="350" b="0" i="0" u="none" strike="noStrike" kern="1200" cap="none" spc="5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HaPalmakh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7" name="object 253"/>
          <p:cNvSpPr txBox="1"/>
          <p:nvPr/>
        </p:nvSpPr>
        <p:spPr>
          <a:xfrm rot="18900000">
            <a:off x="11264597" y="5047675"/>
            <a:ext cx="205147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HaMehkar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8" name="object 254"/>
          <p:cNvSpPr txBox="1"/>
          <p:nvPr/>
        </p:nvSpPr>
        <p:spPr>
          <a:xfrm rot="18900000">
            <a:off x="11385140" y="5047127"/>
            <a:ext cx="206381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North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19" name="object 255"/>
          <p:cNvSpPr txBox="1"/>
          <p:nvPr/>
        </p:nvSpPr>
        <p:spPr>
          <a:xfrm rot="18900000">
            <a:off x="10901918" y="5072189"/>
            <a:ext cx="1388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0" name="object 256"/>
          <p:cNvSpPr txBox="1"/>
          <p:nvPr/>
        </p:nvSpPr>
        <p:spPr>
          <a:xfrm rot="18960000">
            <a:off x="11010929" y="5041797"/>
            <a:ext cx="2237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Lod</a:t>
            </a:r>
            <a:r>
              <a:rPr kumimoji="0" sz="350" b="0" i="0" u="none" strike="noStrike" kern="1200" cap="none" spc="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1" name="object 257"/>
          <p:cNvSpPr txBox="1"/>
          <p:nvPr/>
        </p:nvSpPr>
        <p:spPr>
          <a:xfrm>
            <a:off x="8899613" y="3608684"/>
            <a:ext cx="2806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Kiryat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Shalom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2" name="object 258"/>
          <p:cNvSpPr txBox="1"/>
          <p:nvPr/>
        </p:nvSpPr>
        <p:spPr>
          <a:xfrm>
            <a:off x="8897774" y="4163272"/>
            <a:ext cx="2749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Eilat/Dov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Hoz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3" name="object 259"/>
          <p:cNvSpPr txBox="1"/>
          <p:nvPr/>
        </p:nvSpPr>
        <p:spPr>
          <a:xfrm>
            <a:off x="8954851" y="3978328"/>
            <a:ext cx="2286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 Giborim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4" name="object 260"/>
          <p:cNvSpPr txBox="1"/>
          <p:nvPr/>
        </p:nvSpPr>
        <p:spPr>
          <a:xfrm>
            <a:off x="8977509" y="2445085"/>
            <a:ext cx="20256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Hayarkon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5" name="object 261"/>
          <p:cNvSpPr txBox="1"/>
          <p:nvPr/>
        </p:nvSpPr>
        <p:spPr>
          <a:xfrm>
            <a:off x="8908074" y="2607601"/>
            <a:ext cx="27178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Namir-Pinkas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6" name="object 262"/>
          <p:cNvSpPr txBox="1"/>
          <p:nvPr/>
        </p:nvSpPr>
        <p:spPr>
          <a:xfrm>
            <a:off x="8985812" y="2281942"/>
            <a:ext cx="19431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Base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7" name="object 263"/>
          <p:cNvSpPr txBox="1"/>
          <p:nvPr/>
        </p:nvSpPr>
        <p:spPr>
          <a:xfrm rot="60000">
            <a:off x="8970792" y="1985640"/>
            <a:ext cx="198380" cy="44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Aviv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8" name="object 264"/>
          <p:cNvSpPr txBox="1"/>
          <p:nvPr/>
        </p:nvSpPr>
        <p:spPr>
          <a:xfrm>
            <a:off x="9210419" y="1261392"/>
            <a:ext cx="279400" cy="1822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1557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Sokolov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HaSaraf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29" name="object 265"/>
          <p:cNvSpPr txBox="1"/>
          <p:nvPr/>
        </p:nvSpPr>
        <p:spPr>
          <a:xfrm>
            <a:off x="8906523" y="3238667"/>
            <a:ext cx="2743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Yits'hak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Sade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0" name="object 266"/>
          <p:cNvSpPr txBox="1"/>
          <p:nvPr/>
        </p:nvSpPr>
        <p:spPr>
          <a:xfrm rot="18900000">
            <a:off x="9221413" y="1788639"/>
            <a:ext cx="115932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3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Glliillot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1" name="object 267"/>
          <p:cNvSpPr txBox="1"/>
          <p:nvPr/>
        </p:nvSpPr>
        <p:spPr>
          <a:xfrm>
            <a:off x="9078408" y="4801782"/>
            <a:ext cx="13843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Begin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2" name="object 268"/>
          <p:cNvSpPr txBox="1"/>
          <p:nvPr/>
        </p:nvSpPr>
        <p:spPr>
          <a:xfrm>
            <a:off x="8865954" y="3799703"/>
            <a:ext cx="30035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Holon</a:t>
            </a:r>
            <a:r>
              <a:rPr kumimoji="0" sz="350" b="0" i="0" u="none" strike="noStrike" kern="1200" cap="none" spc="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Junction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3" name="object 269"/>
          <p:cNvSpPr txBox="1"/>
          <p:nvPr/>
        </p:nvSpPr>
        <p:spPr>
          <a:xfrm>
            <a:off x="8875859" y="2771034"/>
            <a:ext cx="2901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Tel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Aviv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4" name="object 270"/>
          <p:cNvSpPr txBox="1"/>
          <p:nvPr/>
        </p:nvSpPr>
        <p:spPr>
          <a:xfrm>
            <a:off x="8955901" y="3429595"/>
            <a:ext cx="2101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Hahagana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5" name="object 271"/>
          <p:cNvSpPr txBox="1"/>
          <p:nvPr/>
        </p:nvSpPr>
        <p:spPr>
          <a:xfrm>
            <a:off x="9094379" y="4982812"/>
            <a:ext cx="302260" cy="831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Eliyahu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36" name="object 272"/>
          <p:cNvSpPr txBox="1"/>
          <p:nvPr/>
        </p:nvSpPr>
        <p:spPr>
          <a:xfrm>
            <a:off x="9466107" y="4664347"/>
            <a:ext cx="334010" cy="252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46355" rIns="0" bIns="0" rtlCol="0">
            <a:spAutoFit/>
          </a:bodyPr>
          <a:lstStyle/>
          <a:p>
            <a:pPr marL="14604" marR="5080" lvl="0" indent="-2540" algn="l" defTabSz="914400" rtl="0" eaLnBrk="0" fontAlgn="auto" latinLnBrk="0" hangingPunct="0">
              <a:lnSpc>
                <a:spcPct val="74200"/>
              </a:lnSpc>
              <a:spcBef>
                <a:spcPts val="3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Rishon</a:t>
            </a:r>
            <a:r>
              <a:rPr kumimoji="0" sz="8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LeZion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37" name="object 273"/>
          <p:cNvSpPr txBox="1"/>
          <p:nvPr/>
        </p:nvSpPr>
        <p:spPr>
          <a:xfrm>
            <a:off x="10001746" y="5223438"/>
            <a:ext cx="47879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Beer</a:t>
            </a:r>
            <a:r>
              <a:rPr kumimoji="0" sz="65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Ya’akov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38" name="object 274"/>
          <p:cNvSpPr txBox="1"/>
          <p:nvPr/>
        </p:nvSpPr>
        <p:spPr>
          <a:xfrm>
            <a:off x="9640620" y="5738172"/>
            <a:ext cx="374650" cy="12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1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Nes</a:t>
            </a:r>
            <a:r>
              <a:rPr kumimoji="0" sz="650" b="1" i="0" u="none" strike="noStrike" kern="1200" cap="none" spc="3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Ziona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39" name="object 275"/>
          <p:cNvSpPr txBox="1"/>
          <p:nvPr/>
        </p:nvSpPr>
        <p:spPr>
          <a:xfrm>
            <a:off x="10762326" y="5199197"/>
            <a:ext cx="29908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Ramla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40" name="object 276"/>
          <p:cNvSpPr txBox="1"/>
          <p:nvPr/>
        </p:nvSpPr>
        <p:spPr>
          <a:xfrm>
            <a:off x="9632681" y="6344972"/>
            <a:ext cx="3987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Rehovot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41" name="object 277"/>
          <p:cNvSpPr txBox="1"/>
          <p:nvPr/>
        </p:nvSpPr>
        <p:spPr>
          <a:xfrm>
            <a:off x="9209391" y="6039864"/>
            <a:ext cx="3505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Weizman</a:t>
            </a:r>
            <a:r>
              <a:rPr kumimoji="0" sz="350" b="0" i="0" u="none" strike="noStrike" kern="1200" cap="none" spc="4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Institiue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2" name="object 278"/>
          <p:cNvSpPr txBox="1"/>
          <p:nvPr/>
        </p:nvSpPr>
        <p:spPr>
          <a:xfrm>
            <a:off x="9246704" y="6169627"/>
            <a:ext cx="31242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Rehovot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3" name="object 279"/>
          <p:cNvSpPr txBox="1"/>
          <p:nvPr/>
        </p:nvSpPr>
        <p:spPr>
          <a:xfrm>
            <a:off x="9323903" y="6302774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HaKibutsim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4" name="object 280"/>
          <p:cNvSpPr txBox="1"/>
          <p:nvPr/>
        </p:nvSpPr>
        <p:spPr>
          <a:xfrm>
            <a:off x="9243366" y="6439215"/>
            <a:ext cx="31623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Kaplan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5" name="object 281"/>
          <p:cNvSpPr txBox="1"/>
          <p:nvPr/>
        </p:nvSpPr>
        <p:spPr>
          <a:xfrm>
            <a:off x="9295658" y="5904055"/>
            <a:ext cx="26416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Science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Park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6" name="object 282"/>
          <p:cNvSpPr txBox="1"/>
          <p:nvPr/>
        </p:nvSpPr>
        <p:spPr>
          <a:xfrm>
            <a:off x="9181552" y="5774292"/>
            <a:ext cx="37719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Nes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Tsiyona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7" name="object 283"/>
          <p:cNvSpPr txBox="1"/>
          <p:nvPr/>
        </p:nvSpPr>
        <p:spPr>
          <a:xfrm>
            <a:off x="9323497" y="5638483"/>
            <a:ext cx="23558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Givat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HaTor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8" name="object 284"/>
          <p:cNvSpPr txBox="1"/>
          <p:nvPr/>
        </p:nvSpPr>
        <p:spPr>
          <a:xfrm>
            <a:off x="9103676" y="5366910"/>
            <a:ext cx="45529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LeTsiyon</a:t>
            </a:r>
            <a:r>
              <a:rPr kumimoji="0" sz="350" b="0" i="0" u="none" strike="noStrike" kern="1200" cap="none" spc="4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49" name="object 285"/>
          <p:cNvSpPr txBox="1"/>
          <p:nvPr/>
        </p:nvSpPr>
        <p:spPr>
          <a:xfrm>
            <a:off x="9364962" y="5243148"/>
            <a:ext cx="194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Bnot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Khil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0" name="object 286"/>
          <p:cNvSpPr txBox="1"/>
          <p:nvPr/>
        </p:nvSpPr>
        <p:spPr>
          <a:xfrm>
            <a:off x="9366952" y="5502850"/>
            <a:ext cx="19240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Rishonim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1" name="object 287"/>
          <p:cNvSpPr txBox="1"/>
          <p:nvPr/>
        </p:nvSpPr>
        <p:spPr>
          <a:xfrm>
            <a:off x="11487139" y="4813182"/>
            <a:ext cx="19304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Lod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52" name="object 288"/>
          <p:cNvSpPr txBox="1"/>
          <p:nvPr/>
        </p:nvSpPr>
        <p:spPr>
          <a:xfrm>
            <a:off x="10271229" y="758610"/>
            <a:ext cx="375920" cy="223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9685" rIns="0" bIns="0" rtlCol="0">
            <a:spAutoFit/>
          </a:bodyPr>
          <a:lstStyle/>
          <a:p>
            <a:pPr marL="12700" marR="5080" lvl="0" indent="115570" algn="l" defTabSz="914400" rtl="0" eaLnBrk="0" fontAlgn="auto" latinLnBrk="0" hangingPunct="0">
              <a:lnSpc>
                <a:spcPts val="760"/>
              </a:lnSpc>
              <a:spcBef>
                <a:spcPts val="1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5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Hod</a:t>
            </a:r>
            <a:r>
              <a:rPr kumimoji="0" sz="65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6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HaSharon</a:t>
            </a:r>
            <a:endParaRPr kumimoji="0" sz="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53" name="object 289"/>
          <p:cNvSpPr txBox="1"/>
          <p:nvPr/>
        </p:nvSpPr>
        <p:spPr>
          <a:xfrm rot="18960000">
            <a:off x="10372003" y="1151076"/>
            <a:ext cx="180558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HaBanim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4" name="object 290"/>
          <p:cNvSpPr txBox="1"/>
          <p:nvPr/>
        </p:nvSpPr>
        <p:spPr>
          <a:xfrm rot="18960000">
            <a:off x="9867965" y="1142309"/>
            <a:ext cx="20329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East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5" name="object 291"/>
          <p:cNvSpPr txBox="1"/>
          <p:nvPr/>
        </p:nvSpPr>
        <p:spPr>
          <a:xfrm rot="18960000">
            <a:off x="10029194" y="1120782"/>
            <a:ext cx="258544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Ramat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Hada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6" name="object 292"/>
          <p:cNvSpPr txBox="1"/>
          <p:nvPr/>
        </p:nvSpPr>
        <p:spPr>
          <a:xfrm rot="18960000">
            <a:off x="10191149" y="1131674"/>
            <a:ext cx="215035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Jabotinsky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7" name="object 293"/>
          <p:cNvSpPr txBox="1"/>
          <p:nvPr/>
        </p:nvSpPr>
        <p:spPr>
          <a:xfrm rot="18960000">
            <a:off x="9687843" y="1142918"/>
            <a:ext cx="209470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Ta’as</a:t>
            </a:r>
            <a:r>
              <a:rPr kumimoji="0" sz="350" b="0" i="0" u="none" strike="noStrike" kern="1200" cap="none" spc="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8" name="object 294"/>
          <p:cNvSpPr txBox="1"/>
          <p:nvPr/>
        </p:nvSpPr>
        <p:spPr>
          <a:xfrm rot="18960000">
            <a:off x="10525106" y="1106839"/>
            <a:ext cx="304207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Tchernicho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vsky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59" name="object 295"/>
          <p:cNvSpPr txBox="1"/>
          <p:nvPr/>
        </p:nvSpPr>
        <p:spPr>
          <a:xfrm rot="18960000">
            <a:off x="10705375" y="1145003"/>
            <a:ext cx="194056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Weitzman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0" name="object 296"/>
          <p:cNvSpPr txBox="1"/>
          <p:nvPr/>
        </p:nvSpPr>
        <p:spPr>
          <a:xfrm rot="18960000">
            <a:off x="10851963" y="1094401"/>
            <a:ext cx="339992" cy="482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</a:t>
            </a:r>
            <a:r>
              <a:rPr kumimoji="0" sz="525" b="0" i="0" u="none" strike="noStrike" kern="1200" cap="none" spc="-15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enter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1" name="object 297"/>
          <p:cNvSpPr txBox="1"/>
          <p:nvPr/>
        </p:nvSpPr>
        <p:spPr>
          <a:xfrm rot="18960000">
            <a:off x="11062257" y="1163517"/>
            <a:ext cx="139428" cy="469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Alkalai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2" name="object 298"/>
          <p:cNvSpPr txBox="1"/>
          <p:nvPr/>
        </p:nvSpPr>
        <p:spPr>
          <a:xfrm rot="18960000">
            <a:off x="11181342" y="1108497"/>
            <a:ext cx="296059" cy="47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Kfar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Saba</a:t>
            </a:r>
            <a:r>
              <a:rPr kumimoji="0" sz="350" b="0" i="0" u="none" strike="noStrike" kern="1200" cap="none" spc="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E</a:t>
            </a:r>
            <a:r>
              <a:rPr kumimoji="0" sz="525" b="0" i="0" u="none" strike="noStrike" kern="1200" cap="none" spc="-30" normalizeH="0" baseline="7936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ast</a:t>
            </a:r>
            <a:endParaRPr kumimoji="0" sz="525" b="0" i="0" u="none" strike="noStrike" kern="1200" cap="none" spc="0" normalizeH="0" baseline="7936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3" name="object 299"/>
          <p:cNvSpPr txBox="1"/>
          <p:nvPr/>
        </p:nvSpPr>
        <p:spPr>
          <a:xfrm>
            <a:off x="11097632" y="822867"/>
            <a:ext cx="47498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Kfar</a:t>
            </a: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850" b="1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Saba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64" name="object 300"/>
          <p:cNvSpPr txBox="1"/>
          <p:nvPr/>
        </p:nvSpPr>
        <p:spPr>
          <a:xfrm>
            <a:off x="8878444" y="299764"/>
            <a:ext cx="415925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Raanana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65" name="object 301"/>
          <p:cNvSpPr txBox="1"/>
          <p:nvPr/>
        </p:nvSpPr>
        <p:spPr>
          <a:xfrm>
            <a:off x="8882533" y="782817"/>
            <a:ext cx="407670" cy="1555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85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Herzliya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sp>
        <p:nvSpPr>
          <p:cNvPr id="11566" name="object 302"/>
          <p:cNvSpPr txBox="1"/>
          <p:nvPr/>
        </p:nvSpPr>
        <p:spPr>
          <a:xfrm>
            <a:off x="9228204" y="944070"/>
            <a:ext cx="33274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Hertzliya</a:t>
            </a:r>
            <a:r>
              <a:rPr kumimoji="0" sz="350" b="0" i="0" u="none" strike="noStrike" kern="1200" cap="none" spc="-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7" name="object 303"/>
          <p:cNvSpPr txBox="1"/>
          <p:nvPr/>
        </p:nvSpPr>
        <p:spPr>
          <a:xfrm>
            <a:off x="9306721" y="1055294"/>
            <a:ext cx="255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Ben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Gourion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8" name="object 304"/>
          <p:cNvSpPr txBox="1"/>
          <p:nvPr/>
        </p:nvSpPr>
        <p:spPr>
          <a:xfrm>
            <a:off x="9472969" y="832340"/>
            <a:ext cx="8890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IDC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69" name="object 305"/>
          <p:cNvSpPr txBox="1"/>
          <p:nvPr/>
        </p:nvSpPr>
        <p:spPr>
          <a:xfrm>
            <a:off x="9283604" y="77367"/>
            <a:ext cx="351790" cy="2787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61594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484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M</a:t>
            </a:r>
            <a:r>
              <a:rPr kumimoji="0" sz="850" b="0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1</a:t>
            </a:r>
            <a:endParaRPr kumimoji="0" sz="8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6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Depot</a:t>
            </a: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70" name="object 306"/>
          <p:cNvSpPr txBox="1"/>
          <p:nvPr/>
        </p:nvSpPr>
        <p:spPr>
          <a:xfrm>
            <a:off x="9368347" y="387096"/>
            <a:ext cx="193675" cy="1911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HaTidhar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  <a:p>
            <a:pPr marL="0" marR="508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Akiva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71" name="object 307"/>
          <p:cNvSpPr txBox="1"/>
          <p:nvPr/>
        </p:nvSpPr>
        <p:spPr>
          <a:xfrm>
            <a:off x="9239214" y="610032"/>
            <a:ext cx="321945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Center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72" name="object 308"/>
          <p:cNvSpPr txBox="1"/>
          <p:nvPr/>
        </p:nvSpPr>
        <p:spPr>
          <a:xfrm>
            <a:off x="9052999" y="721861"/>
            <a:ext cx="509270" cy="80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Raanana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West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Rail</a:t>
            </a:r>
            <a:r>
              <a:rPr kumimoji="0" sz="350" b="0" i="0" u="none" strike="noStrike" kern="1200" cap="none" spc="-1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350" b="0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Station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73" name="object 309"/>
          <p:cNvSpPr txBox="1"/>
          <p:nvPr/>
        </p:nvSpPr>
        <p:spPr>
          <a:xfrm rot="18960000">
            <a:off x="9213518" y="3014872"/>
            <a:ext cx="186045" cy="450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ts val="35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50" b="0" i="0" u="none" strike="noStrike" kern="1200" cap="none" spc="-2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Hashallom</a:t>
            </a:r>
            <a:endParaRPr kumimoji="0" sz="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ok"/>
              <a:cs typeface="PauzaFOT Book"/>
            </a:endParaRPr>
          </a:p>
        </p:txBody>
      </p:sp>
      <p:sp>
        <p:nvSpPr>
          <p:cNvPr id="11574" name="object 310"/>
          <p:cNvSpPr txBox="1"/>
          <p:nvPr/>
        </p:nvSpPr>
        <p:spPr>
          <a:xfrm>
            <a:off x="11398530" y="6328943"/>
            <a:ext cx="345440" cy="228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0" algn="l" defTabSz="914400" rtl="0" eaLnBrk="0" fontAlgn="auto" latinLnBrk="0" hangingPunct="0">
              <a:lnSpc>
                <a:spcPct val="1663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Transport</a:t>
            </a:r>
            <a:r>
              <a:rPr kumimoji="0" sz="400" b="1" i="0" u="none" strike="noStrike" kern="1200" cap="none" spc="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25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Hub</a:t>
            </a:r>
            <a:r>
              <a:rPr kumimoji="0" sz="400" b="1" i="0" u="none" strike="noStrike" kern="1200" cap="none" spc="5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sz="400" b="1" i="0" u="none" strike="noStrike" kern="1200" cap="none" spc="-1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1C3E94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Station</a:t>
            </a:r>
            <a:endParaRPr kumimoji="0" sz="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uzaFOT Bold"/>
              <a:cs typeface="PauzaFOT Bold"/>
            </a:endParaRPr>
          </a:p>
        </p:txBody>
      </p:sp>
      <p:grpSp>
        <p:nvGrpSpPr>
          <p:cNvPr id="11575" name="object 311"/>
          <p:cNvGrpSpPr/>
          <p:nvPr/>
        </p:nvGrpSpPr>
        <p:grpSpPr>
          <a:xfrm>
            <a:off x="8040688" y="149225"/>
            <a:ext cx="3498850" cy="6561138"/>
            <a:chOff x="8040060" y="148734"/>
            <a:chExt cx="3499485" cy="6560820"/>
          </a:xfrm>
        </p:grpSpPr>
        <p:sp>
          <p:nvSpPr>
            <p:cNvPr id="11576" name="object 312"/>
            <p:cNvSpPr/>
            <p:nvPr/>
          </p:nvSpPr>
          <p:spPr>
            <a:xfrm>
              <a:off x="8040060" y="148734"/>
              <a:ext cx="249554" cy="3494404"/>
            </a:xfrm>
            <a:custGeom>
              <a:avLst/>
              <a:gdLst/>
              <a:ahLst/>
              <a:cxnLst/>
              <a:rect l="0" t="0" r="0" b="0"/>
              <a:pathLst>
                <a:path w="249553" h="3494404">
                  <a:moveTo>
                    <a:pt x="248945" y="0"/>
                  </a:moveTo>
                  <a:lnTo>
                    <a:pt x="0" y="4267"/>
                  </a:lnTo>
                  <a:lnTo>
                    <a:pt x="0" y="3493909"/>
                  </a:lnTo>
                  <a:lnTo>
                    <a:pt x="131940" y="3493909"/>
                  </a:lnTo>
                  <a:lnTo>
                    <a:pt x="239941" y="3280270"/>
                  </a:lnTo>
                  <a:lnTo>
                    <a:pt x="248945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577" name="object 313"/>
            <p:cNvSpPr/>
            <p:nvPr/>
          </p:nvSpPr>
          <p:spPr>
            <a:xfrm>
              <a:off x="8555651" y="268780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40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78" name="object 314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8588374" y="264504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79" name="object 315"/>
            <p:cNvSpPr/>
            <p:nvPr/>
          </p:nvSpPr>
          <p:spPr>
            <a:xfrm>
              <a:off x="11126599" y="1381283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80" name="object 316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11159323" y="1377005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81" name="object 317"/>
            <p:cNvSpPr/>
            <p:nvPr/>
          </p:nvSpPr>
          <p:spPr>
            <a:xfrm>
              <a:off x="10322658" y="392605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40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82" name="object 318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10353065" y="422995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83" name="object 319"/>
            <p:cNvSpPr/>
            <p:nvPr/>
          </p:nvSpPr>
          <p:spPr>
            <a:xfrm>
              <a:off x="10033146" y="6220052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39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84" name="object 320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10063552" y="6250441"/>
              <a:ext cx="220573" cy="220586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11585" name="object 321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10216045" y="4770931"/>
              <a:ext cx="196951" cy="196964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86" name="object 322"/>
            <p:cNvSpPr/>
            <p:nvPr/>
          </p:nvSpPr>
          <p:spPr>
            <a:xfrm>
              <a:off x="8853886" y="919631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40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87" name="object 323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8892258" y="974704"/>
              <a:ext cx="229997" cy="16386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88" name="object 324"/>
            <p:cNvSpPr/>
            <p:nvPr/>
          </p:nvSpPr>
          <p:spPr>
            <a:xfrm>
              <a:off x="9309904" y="2041813"/>
              <a:ext cx="292735" cy="292735"/>
            </a:xfrm>
            <a:custGeom>
              <a:avLst/>
              <a:gdLst/>
              <a:ahLst/>
              <a:cxnLst/>
              <a:rect l="0" t="0" r="0" b="0"/>
              <a:pathLst>
                <a:path w="292734" h="292735">
                  <a:moveTo>
                    <a:pt x="146126" y="0"/>
                  </a:moveTo>
                  <a:lnTo>
                    <a:pt x="99937" y="7449"/>
                  </a:lnTo>
                  <a:lnTo>
                    <a:pt x="59823" y="28192"/>
                  </a:lnTo>
                  <a:lnTo>
                    <a:pt x="28192" y="59823"/>
                  </a:lnTo>
                  <a:lnTo>
                    <a:pt x="7449" y="99937"/>
                  </a:lnTo>
                  <a:lnTo>
                    <a:pt x="0" y="146126"/>
                  </a:lnTo>
                  <a:lnTo>
                    <a:pt x="7449" y="192315"/>
                  </a:lnTo>
                  <a:lnTo>
                    <a:pt x="28192" y="232428"/>
                  </a:lnTo>
                  <a:lnTo>
                    <a:pt x="59823" y="264060"/>
                  </a:lnTo>
                  <a:lnTo>
                    <a:pt x="99937" y="284803"/>
                  </a:lnTo>
                  <a:lnTo>
                    <a:pt x="146126" y="292252"/>
                  </a:lnTo>
                  <a:lnTo>
                    <a:pt x="192315" y="284803"/>
                  </a:lnTo>
                  <a:lnTo>
                    <a:pt x="232428" y="264060"/>
                  </a:lnTo>
                  <a:lnTo>
                    <a:pt x="264060" y="232428"/>
                  </a:lnTo>
                  <a:lnTo>
                    <a:pt x="284803" y="192315"/>
                  </a:lnTo>
                  <a:lnTo>
                    <a:pt x="292252" y="146126"/>
                  </a:lnTo>
                  <a:lnTo>
                    <a:pt x="284803" y="99937"/>
                  </a:lnTo>
                  <a:lnTo>
                    <a:pt x="264060" y="59823"/>
                  </a:lnTo>
                  <a:lnTo>
                    <a:pt x="232428" y="28192"/>
                  </a:lnTo>
                  <a:lnTo>
                    <a:pt x="192315" y="7449"/>
                  </a:lnTo>
                  <a:lnTo>
                    <a:pt x="146126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89" name="object 325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9350032" y="2106006"/>
              <a:ext cx="229997" cy="16386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90" name="object 326"/>
            <p:cNvSpPr/>
            <p:nvPr/>
          </p:nvSpPr>
          <p:spPr>
            <a:xfrm>
              <a:off x="9740896" y="4023869"/>
              <a:ext cx="292735" cy="292735"/>
            </a:xfrm>
            <a:custGeom>
              <a:avLst/>
              <a:gdLst/>
              <a:ahLst/>
              <a:cxnLst/>
              <a:rect l="0" t="0" r="0" b="0"/>
              <a:pathLst>
                <a:path w="292734" h="292735">
                  <a:moveTo>
                    <a:pt x="146126" y="0"/>
                  </a:moveTo>
                  <a:lnTo>
                    <a:pt x="99937" y="7449"/>
                  </a:lnTo>
                  <a:lnTo>
                    <a:pt x="59823" y="28192"/>
                  </a:lnTo>
                  <a:lnTo>
                    <a:pt x="28192" y="59823"/>
                  </a:lnTo>
                  <a:lnTo>
                    <a:pt x="7449" y="99937"/>
                  </a:lnTo>
                  <a:lnTo>
                    <a:pt x="0" y="146126"/>
                  </a:lnTo>
                  <a:lnTo>
                    <a:pt x="7449" y="192315"/>
                  </a:lnTo>
                  <a:lnTo>
                    <a:pt x="28192" y="232428"/>
                  </a:lnTo>
                  <a:lnTo>
                    <a:pt x="59823" y="264060"/>
                  </a:lnTo>
                  <a:lnTo>
                    <a:pt x="99937" y="284803"/>
                  </a:lnTo>
                  <a:lnTo>
                    <a:pt x="146126" y="292252"/>
                  </a:lnTo>
                  <a:lnTo>
                    <a:pt x="192315" y="284803"/>
                  </a:lnTo>
                  <a:lnTo>
                    <a:pt x="232428" y="264060"/>
                  </a:lnTo>
                  <a:lnTo>
                    <a:pt x="264060" y="232428"/>
                  </a:lnTo>
                  <a:lnTo>
                    <a:pt x="284803" y="192315"/>
                  </a:lnTo>
                  <a:lnTo>
                    <a:pt x="292252" y="146126"/>
                  </a:lnTo>
                  <a:lnTo>
                    <a:pt x="284803" y="99937"/>
                  </a:lnTo>
                  <a:lnTo>
                    <a:pt x="264060" y="59823"/>
                  </a:lnTo>
                  <a:lnTo>
                    <a:pt x="232428" y="28192"/>
                  </a:lnTo>
                  <a:lnTo>
                    <a:pt x="192315" y="7449"/>
                  </a:lnTo>
                  <a:lnTo>
                    <a:pt x="146126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91" name="object 327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9781024" y="4088061"/>
              <a:ext cx="229997" cy="16386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92" name="object 328"/>
            <p:cNvSpPr/>
            <p:nvPr/>
          </p:nvSpPr>
          <p:spPr>
            <a:xfrm>
              <a:off x="8640005" y="4642078"/>
              <a:ext cx="257810" cy="257810"/>
            </a:xfrm>
            <a:custGeom>
              <a:avLst/>
              <a:gdLst/>
              <a:ahLst/>
              <a:cxnLst/>
              <a:rect l="0" t="0" r="0" b="0"/>
              <a:pathLst>
                <a:path w="257809" h="257810">
                  <a:moveTo>
                    <a:pt x="128854" y="0"/>
                  </a:moveTo>
                  <a:lnTo>
                    <a:pt x="78695" y="10127"/>
                  </a:lnTo>
                  <a:lnTo>
                    <a:pt x="37738" y="37744"/>
                  </a:lnTo>
                  <a:lnTo>
                    <a:pt x="10125" y="78706"/>
                  </a:lnTo>
                  <a:lnTo>
                    <a:pt x="0" y="128866"/>
                  </a:lnTo>
                  <a:lnTo>
                    <a:pt x="10125" y="179020"/>
                  </a:lnTo>
                  <a:lnTo>
                    <a:pt x="37738" y="219978"/>
                  </a:lnTo>
                  <a:lnTo>
                    <a:pt x="78695" y="247594"/>
                  </a:lnTo>
                  <a:lnTo>
                    <a:pt x="128854" y="257721"/>
                  </a:lnTo>
                  <a:lnTo>
                    <a:pt x="179012" y="247594"/>
                  </a:lnTo>
                  <a:lnTo>
                    <a:pt x="219970" y="219978"/>
                  </a:lnTo>
                  <a:lnTo>
                    <a:pt x="247583" y="179020"/>
                  </a:lnTo>
                  <a:lnTo>
                    <a:pt x="257708" y="128866"/>
                  </a:lnTo>
                  <a:lnTo>
                    <a:pt x="247583" y="78706"/>
                  </a:lnTo>
                  <a:lnTo>
                    <a:pt x="219970" y="37744"/>
                  </a:lnTo>
                  <a:lnTo>
                    <a:pt x="179012" y="10127"/>
                  </a:lnTo>
                  <a:lnTo>
                    <a:pt x="128854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93" name="object 329"/>
            <p:cNvPicPr/>
            <p:nvPr/>
          </p:nvPicPr>
          <p:blipFill>
            <a:blip r:embed="rId17"/>
            <a:stretch>
              <a:fillRect/>
            </a:stretch>
          </p:blipFill>
          <p:spPr>
            <a:xfrm>
              <a:off x="8683168" y="4692704"/>
              <a:ext cx="171381" cy="15646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94" name="object 330"/>
            <p:cNvSpPr/>
            <p:nvPr/>
          </p:nvSpPr>
          <p:spPr>
            <a:xfrm>
              <a:off x="10779878" y="5181617"/>
              <a:ext cx="257810" cy="257810"/>
            </a:xfrm>
            <a:custGeom>
              <a:avLst/>
              <a:gdLst/>
              <a:ahLst/>
              <a:cxnLst/>
              <a:rect l="0" t="0" r="0" b="0"/>
              <a:pathLst>
                <a:path w="257809" h="257810">
                  <a:moveTo>
                    <a:pt x="128854" y="0"/>
                  </a:moveTo>
                  <a:lnTo>
                    <a:pt x="78695" y="10127"/>
                  </a:lnTo>
                  <a:lnTo>
                    <a:pt x="37738" y="37744"/>
                  </a:lnTo>
                  <a:lnTo>
                    <a:pt x="10125" y="78706"/>
                  </a:lnTo>
                  <a:lnTo>
                    <a:pt x="0" y="128866"/>
                  </a:lnTo>
                  <a:lnTo>
                    <a:pt x="10125" y="179020"/>
                  </a:lnTo>
                  <a:lnTo>
                    <a:pt x="37738" y="219978"/>
                  </a:lnTo>
                  <a:lnTo>
                    <a:pt x="78695" y="247594"/>
                  </a:lnTo>
                  <a:lnTo>
                    <a:pt x="128854" y="257721"/>
                  </a:lnTo>
                  <a:lnTo>
                    <a:pt x="179012" y="247594"/>
                  </a:lnTo>
                  <a:lnTo>
                    <a:pt x="219970" y="219978"/>
                  </a:lnTo>
                  <a:lnTo>
                    <a:pt x="247583" y="179020"/>
                  </a:lnTo>
                  <a:lnTo>
                    <a:pt x="257708" y="128866"/>
                  </a:lnTo>
                  <a:lnTo>
                    <a:pt x="247583" y="78706"/>
                  </a:lnTo>
                  <a:lnTo>
                    <a:pt x="219970" y="37744"/>
                  </a:lnTo>
                  <a:lnTo>
                    <a:pt x="179012" y="10127"/>
                  </a:lnTo>
                  <a:lnTo>
                    <a:pt x="128854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95" name="object 331"/>
            <p:cNvPicPr/>
            <p:nvPr/>
          </p:nvPicPr>
          <p:blipFill>
            <a:blip r:embed="rId18"/>
            <a:stretch>
              <a:fillRect/>
            </a:stretch>
          </p:blipFill>
          <p:spPr>
            <a:xfrm>
              <a:off x="10823041" y="5232242"/>
              <a:ext cx="171380" cy="156469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96" name="object 332"/>
            <p:cNvSpPr/>
            <p:nvPr/>
          </p:nvSpPr>
          <p:spPr>
            <a:xfrm>
              <a:off x="9740896" y="5882625"/>
              <a:ext cx="292735" cy="292735"/>
            </a:xfrm>
            <a:custGeom>
              <a:avLst/>
              <a:gdLst/>
              <a:ahLst/>
              <a:cxnLst/>
              <a:rect l="0" t="0" r="0" b="0"/>
              <a:pathLst>
                <a:path w="292734" h="292735">
                  <a:moveTo>
                    <a:pt x="146126" y="0"/>
                  </a:moveTo>
                  <a:lnTo>
                    <a:pt x="99937" y="7449"/>
                  </a:lnTo>
                  <a:lnTo>
                    <a:pt x="59823" y="28192"/>
                  </a:lnTo>
                  <a:lnTo>
                    <a:pt x="28192" y="59823"/>
                  </a:lnTo>
                  <a:lnTo>
                    <a:pt x="7449" y="99937"/>
                  </a:lnTo>
                  <a:lnTo>
                    <a:pt x="0" y="146126"/>
                  </a:lnTo>
                  <a:lnTo>
                    <a:pt x="7449" y="192315"/>
                  </a:lnTo>
                  <a:lnTo>
                    <a:pt x="28192" y="232428"/>
                  </a:lnTo>
                  <a:lnTo>
                    <a:pt x="59823" y="264060"/>
                  </a:lnTo>
                  <a:lnTo>
                    <a:pt x="99937" y="284803"/>
                  </a:lnTo>
                  <a:lnTo>
                    <a:pt x="146126" y="292252"/>
                  </a:lnTo>
                  <a:lnTo>
                    <a:pt x="192315" y="284803"/>
                  </a:lnTo>
                  <a:lnTo>
                    <a:pt x="232428" y="264060"/>
                  </a:lnTo>
                  <a:lnTo>
                    <a:pt x="264060" y="232428"/>
                  </a:lnTo>
                  <a:lnTo>
                    <a:pt x="284803" y="192315"/>
                  </a:lnTo>
                  <a:lnTo>
                    <a:pt x="292252" y="146126"/>
                  </a:lnTo>
                  <a:lnTo>
                    <a:pt x="284803" y="99937"/>
                  </a:lnTo>
                  <a:lnTo>
                    <a:pt x="264060" y="59823"/>
                  </a:lnTo>
                  <a:lnTo>
                    <a:pt x="232428" y="28192"/>
                  </a:lnTo>
                  <a:lnTo>
                    <a:pt x="192315" y="7449"/>
                  </a:lnTo>
                  <a:lnTo>
                    <a:pt x="146126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97" name="object 333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9781024" y="5946821"/>
              <a:ext cx="229997" cy="16386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598" name="object 334"/>
            <p:cNvSpPr/>
            <p:nvPr/>
          </p:nvSpPr>
          <p:spPr>
            <a:xfrm>
              <a:off x="8853895" y="5862504"/>
              <a:ext cx="292735" cy="292735"/>
            </a:xfrm>
            <a:custGeom>
              <a:avLst/>
              <a:gdLst/>
              <a:ahLst/>
              <a:cxnLst/>
              <a:rect l="0" t="0" r="0" b="0"/>
              <a:pathLst>
                <a:path w="292734" h="292735">
                  <a:moveTo>
                    <a:pt x="146126" y="0"/>
                  </a:moveTo>
                  <a:lnTo>
                    <a:pt x="99937" y="7449"/>
                  </a:lnTo>
                  <a:lnTo>
                    <a:pt x="59823" y="28192"/>
                  </a:lnTo>
                  <a:lnTo>
                    <a:pt x="28192" y="59823"/>
                  </a:lnTo>
                  <a:lnTo>
                    <a:pt x="7449" y="99937"/>
                  </a:lnTo>
                  <a:lnTo>
                    <a:pt x="0" y="146126"/>
                  </a:lnTo>
                  <a:lnTo>
                    <a:pt x="7449" y="192315"/>
                  </a:lnTo>
                  <a:lnTo>
                    <a:pt x="28192" y="232428"/>
                  </a:lnTo>
                  <a:lnTo>
                    <a:pt x="59823" y="264060"/>
                  </a:lnTo>
                  <a:lnTo>
                    <a:pt x="99937" y="284803"/>
                  </a:lnTo>
                  <a:lnTo>
                    <a:pt x="146126" y="292252"/>
                  </a:lnTo>
                  <a:lnTo>
                    <a:pt x="192315" y="284803"/>
                  </a:lnTo>
                  <a:lnTo>
                    <a:pt x="232428" y="264060"/>
                  </a:lnTo>
                  <a:lnTo>
                    <a:pt x="264060" y="232428"/>
                  </a:lnTo>
                  <a:lnTo>
                    <a:pt x="284803" y="192315"/>
                  </a:lnTo>
                  <a:lnTo>
                    <a:pt x="292252" y="146126"/>
                  </a:lnTo>
                  <a:lnTo>
                    <a:pt x="284803" y="99937"/>
                  </a:lnTo>
                  <a:lnTo>
                    <a:pt x="264060" y="59823"/>
                  </a:lnTo>
                  <a:lnTo>
                    <a:pt x="232428" y="28192"/>
                  </a:lnTo>
                  <a:lnTo>
                    <a:pt x="192315" y="7449"/>
                  </a:lnTo>
                  <a:lnTo>
                    <a:pt x="146126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599" name="object 335"/>
            <p:cNvPicPr/>
            <p:nvPr/>
          </p:nvPicPr>
          <p:blipFill>
            <a:blip r:embed="rId19"/>
            <a:stretch>
              <a:fillRect/>
            </a:stretch>
          </p:blipFill>
          <p:spPr>
            <a:xfrm>
              <a:off x="8894023" y="5926698"/>
              <a:ext cx="229997" cy="16386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600" name="object 336"/>
            <p:cNvSpPr/>
            <p:nvPr/>
          </p:nvSpPr>
          <p:spPr>
            <a:xfrm>
              <a:off x="9309904" y="3465669"/>
              <a:ext cx="292735" cy="292735"/>
            </a:xfrm>
            <a:custGeom>
              <a:avLst/>
              <a:gdLst/>
              <a:ahLst/>
              <a:cxnLst/>
              <a:rect l="0" t="0" r="0" b="0"/>
              <a:pathLst>
                <a:path w="292734" h="292735">
                  <a:moveTo>
                    <a:pt x="146126" y="0"/>
                  </a:moveTo>
                  <a:lnTo>
                    <a:pt x="99937" y="7449"/>
                  </a:lnTo>
                  <a:lnTo>
                    <a:pt x="59823" y="28192"/>
                  </a:lnTo>
                  <a:lnTo>
                    <a:pt x="28192" y="59823"/>
                  </a:lnTo>
                  <a:lnTo>
                    <a:pt x="7449" y="99937"/>
                  </a:lnTo>
                  <a:lnTo>
                    <a:pt x="0" y="146126"/>
                  </a:lnTo>
                  <a:lnTo>
                    <a:pt x="7449" y="192315"/>
                  </a:lnTo>
                  <a:lnTo>
                    <a:pt x="28192" y="232428"/>
                  </a:lnTo>
                  <a:lnTo>
                    <a:pt x="59823" y="264060"/>
                  </a:lnTo>
                  <a:lnTo>
                    <a:pt x="99937" y="284803"/>
                  </a:lnTo>
                  <a:lnTo>
                    <a:pt x="146126" y="292252"/>
                  </a:lnTo>
                  <a:lnTo>
                    <a:pt x="192315" y="284803"/>
                  </a:lnTo>
                  <a:lnTo>
                    <a:pt x="232428" y="264060"/>
                  </a:lnTo>
                  <a:lnTo>
                    <a:pt x="264060" y="232428"/>
                  </a:lnTo>
                  <a:lnTo>
                    <a:pt x="284803" y="192315"/>
                  </a:lnTo>
                  <a:lnTo>
                    <a:pt x="292252" y="146126"/>
                  </a:lnTo>
                  <a:lnTo>
                    <a:pt x="284803" y="99937"/>
                  </a:lnTo>
                  <a:lnTo>
                    <a:pt x="264060" y="59823"/>
                  </a:lnTo>
                  <a:lnTo>
                    <a:pt x="232428" y="28192"/>
                  </a:lnTo>
                  <a:lnTo>
                    <a:pt x="192315" y="7449"/>
                  </a:lnTo>
                  <a:lnTo>
                    <a:pt x="146126" y="0"/>
                  </a:lnTo>
                  <a:close/>
                </a:path>
              </a:pathLst>
            </a:custGeom>
            <a:solidFill>
              <a:srgbClr val="FEC77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01" name="object 337"/>
            <p:cNvPicPr/>
            <p:nvPr/>
          </p:nvPicPr>
          <p:blipFill>
            <a:blip r:embed="rId20"/>
            <a:stretch>
              <a:fillRect/>
            </a:stretch>
          </p:blipFill>
          <p:spPr>
            <a:xfrm>
              <a:off x="9341985" y="3522065"/>
              <a:ext cx="228092" cy="161447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602" name="object 338"/>
            <p:cNvSpPr/>
            <p:nvPr/>
          </p:nvSpPr>
          <p:spPr>
            <a:xfrm>
              <a:off x="8579312" y="3766144"/>
              <a:ext cx="257810" cy="257810"/>
            </a:xfrm>
            <a:custGeom>
              <a:avLst/>
              <a:gdLst/>
              <a:ahLst/>
              <a:cxnLst/>
              <a:rect l="0" t="0" r="0" b="0"/>
              <a:pathLst>
                <a:path w="257809" h="257810">
                  <a:moveTo>
                    <a:pt x="128854" y="0"/>
                  </a:moveTo>
                  <a:lnTo>
                    <a:pt x="78695" y="10127"/>
                  </a:lnTo>
                  <a:lnTo>
                    <a:pt x="37738" y="37744"/>
                  </a:lnTo>
                  <a:lnTo>
                    <a:pt x="10125" y="78706"/>
                  </a:lnTo>
                  <a:lnTo>
                    <a:pt x="0" y="128866"/>
                  </a:lnTo>
                  <a:lnTo>
                    <a:pt x="10125" y="179020"/>
                  </a:lnTo>
                  <a:lnTo>
                    <a:pt x="37738" y="219978"/>
                  </a:lnTo>
                  <a:lnTo>
                    <a:pt x="78695" y="247594"/>
                  </a:lnTo>
                  <a:lnTo>
                    <a:pt x="128854" y="257721"/>
                  </a:lnTo>
                  <a:lnTo>
                    <a:pt x="179012" y="247594"/>
                  </a:lnTo>
                  <a:lnTo>
                    <a:pt x="219970" y="219978"/>
                  </a:lnTo>
                  <a:lnTo>
                    <a:pt x="247583" y="179020"/>
                  </a:lnTo>
                  <a:lnTo>
                    <a:pt x="257708" y="128866"/>
                  </a:lnTo>
                  <a:lnTo>
                    <a:pt x="247583" y="78706"/>
                  </a:lnTo>
                  <a:lnTo>
                    <a:pt x="219970" y="37744"/>
                  </a:lnTo>
                  <a:lnTo>
                    <a:pt x="179012" y="10127"/>
                  </a:lnTo>
                  <a:lnTo>
                    <a:pt x="128854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03" name="object 339"/>
            <p:cNvPicPr/>
            <p:nvPr/>
          </p:nvPicPr>
          <p:blipFill>
            <a:blip r:embed="rId21"/>
            <a:stretch>
              <a:fillRect/>
            </a:stretch>
          </p:blipFill>
          <p:spPr>
            <a:xfrm>
              <a:off x="8622474" y="3816770"/>
              <a:ext cx="171378" cy="156464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604" name="object 340"/>
            <p:cNvSpPr/>
            <p:nvPr/>
          </p:nvSpPr>
          <p:spPr>
            <a:xfrm>
              <a:off x="11276456" y="4851963"/>
              <a:ext cx="263525" cy="263525"/>
            </a:xfrm>
            <a:custGeom>
              <a:avLst/>
              <a:gdLst/>
              <a:ahLst/>
              <a:cxnLst/>
              <a:rect l="0" t="0" r="0" b="0"/>
              <a:pathLst>
                <a:path w="263525" h="263525">
                  <a:moveTo>
                    <a:pt x="131521" y="0"/>
                  </a:moveTo>
                  <a:lnTo>
                    <a:pt x="80329" y="10334"/>
                  </a:lnTo>
                  <a:lnTo>
                    <a:pt x="38523" y="38519"/>
                  </a:lnTo>
                  <a:lnTo>
                    <a:pt x="10336" y="80324"/>
                  </a:lnTo>
                  <a:lnTo>
                    <a:pt x="0" y="131521"/>
                  </a:lnTo>
                  <a:lnTo>
                    <a:pt x="10336" y="182710"/>
                  </a:lnTo>
                  <a:lnTo>
                    <a:pt x="38523" y="224512"/>
                  </a:lnTo>
                  <a:lnTo>
                    <a:pt x="80329" y="252695"/>
                  </a:lnTo>
                  <a:lnTo>
                    <a:pt x="131521" y="263029"/>
                  </a:lnTo>
                  <a:lnTo>
                    <a:pt x="182712" y="252695"/>
                  </a:lnTo>
                  <a:lnTo>
                    <a:pt x="224518" y="224512"/>
                  </a:lnTo>
                  <a:lnTo>
                    <a:pt x="252705" y="182710"/>
                  </a:lnTo>
                  <a:lnTo>
                    <a:pt x="263042" y="131521"/>
                  </a:lnTo>
                  <a:lnTo>
                    <a:pt x="252705" y="80324"/>
                  </a:lnTo>
                  <a:lnTo>
                    <a:pt x="224518" y="38519"/>
                  </a:lnTo>
                  <a:lnTo>
                    <a:pt x="182712" y="10334"/>
                  </a:lnTo>
                  <a:lnTo>
                    <a:pt x="131521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05" name="object 341"/>
            <p:cNvPicPr/>
            <p:nvPr/>
          </p:nvPicPr>
          <p:blipFill>
            <a:blip r:embed="rId22"/>
            <a:stretch>
              <a:fillRect/>
            </a:stretch>
          </p:blipFill>
          <p:spPr>
            <a:xfrm>
              <a:off x="11310880" y="4885030"/>
              <a:ext cx="194182" cy="164508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606" name="object 342"/>
            <p:cNvSpPr/>
            <p:nvPr/>
          </p:nvSpPr>
          <p:spPr>
            <a:xfrm>
              <a:off x="8897714" y="6427896"/>
              <a:ext cx="281940" cy="281940"/>
            </a:xfrm>
            <a:custGeom>
              <a:avLst/>
              <a:gdLst/>
              <a:ahLst/>
              <a:cxnLst/>
              <a:rect l="0" t="0" r="0" b="0"/>
              <a:pathLst>
                <a:path w="281940" h="281940">
                  <a:moveTo>
                    <a:pt x="140690" y="0"/>
                  </a:moveTo>
                  <a:lnTo>
                    <a:pt x="96222" y="7171"/>
                  </a:lnTo>
                  <a:lnTo>
                    <a:pt x="57601" y="27141"/>
                  </a:lnTo>
                  <a:lnTo>
                    <a:pt x="27145" y="57593"/>
                  </a:lnTo>
                  <a:lnTo>
                    <a:pt x="7172" y="96211"/>
                  </a:lnTo>
                  <a:lnTo>
                    <a:pt x="0" y="140677"/>
                  </a:lnTo>
                  <a:lnTo>
                    <a:pt x="7172" y="185145"/>
                  </a:lnTo>
                  <a:lnTo>
                    <a:pt x="27145" y="223766"/>
                  </a:lnTo>
                  <a:lnTo>
                    <a:pt x="57601" y="254222"/>
                  </a:lnTo>
                  <a:lnTo>
                    <a:pt x="96222" y="274195"/>
                  </a:lnTo>
                  <a:lnTo>
                    <a:pt x="140690" y="281368"/>
                  </a:lnTo>
                  <a:lnTo>
                    <a:pt x="185158" y="274195"/>
                  </a:lnTo>
                  <a:lnTo>
                    <a:pt x="223779" y="254222"/>
                  </a:lnTo>
                  <a:lnTo>
                    <a:pt x="254235" y="223766"/>
                  </a:lnTo>
                  <a:lnTo>
                    <a:pt x="274208" y="185145"/>
                  </a:lnTo>
                  <a:lnTo>
                    <a:pt x="281381" y="140677"/>
                  </a:lnTo>
                  <a:lnTo>
                    <a:pt x="274208" y="96211"/>
                  </a:lnTo>
                  <a:lnTo>
                    <a:pt x="254235" y="57593"/>
                  </a:lnTo>
                  <a:lnTo>
                    <a:pt x="223779" y="27141"/>
                  </a:lnTo>
                  <a:lnTo>
                    <a:pt x="185158" y="7171"/>
                  </a:lnTo>
                  <a:lnTo>
                    <a:pt x="140690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07" name="object 343"/>
            <p:cNvPicPr/>
            <p:nvPr/>
          </p:nvPicPr>
          <p:blipFill>
            <a:blip r:embed="rId23"/>
            <a:stretch>
              <a:fillRect/>
            </a:stretch>
          </p:blipFill>
          <p:spPr>
            <a:xfrm>
              <a:off x="8930438" y="6423620"/>
              <a:ext cx="215941" cy="23797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1608" name="object 344"/>
          <p:cNvSpPr txBox="1"/>
          <p:nvPr/>
        </p:nvSpPr>
        <p:spPr>
          <a:xfrm>
            <a:off x="1655360" y="1004523"/>
            <a:ext cx="3234692" cy="7607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1200" cap="none" normalizeH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85</a:t>
            </a:r>
            <a:r>
              <a:rPr kumimoji="0" sz="4800" b="1" i="0" u="none" strike="noStrike" kern="1200" cap="none" spc="-5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00" b="1" i="0" u="none" strike="noStrike" kern="1200" cap="none" spc="-54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km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long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</p:txBody>
      </p:sp>
      <p:sp>
        <p:nvSpPr>
          <p:cNvPr id="11609" name="object 345"/>
          <p:cNvSpPr txBox="1"/>
          <p:nvPr/>
        </p:nvSpPr>
        <p:spPr>
          <a:xfrm>
            <a:off x="1655360" y="1676101"/>
            <a:ext cx="2374957" cy="7607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ct val="100000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62</a:t>
            </a:r>
            <a:r>
              <a:rPr kumimoji="0" sz="480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0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s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</p:txBody>
      </p:sp>
      <p:grpSp>
        <p:nvGrpSpPr>
          <p:cNvPr id="11611" name="object 347"/>
          <p:cNvGrpSpPr/>
          <p:nvPr/>
        </p:nvGrpSpPr>
        <p:grpSpPr>
          <a:xfrm>
            <a:off x="1668463" y="5343525"/>
            <a:ext cx="423862" cy="423863"/>
            <a:chOff x="1668052" y="5343537"/>
            <a:chExt cx="424180" cy="424180"/>
          </a:xfrm>
        </p:grpSpPr>
        <p:sp>
          <p:nvSpPr>
            <p:cNvPr id="11612" name="object 348"/>
            <p:cNvSpPr/>
            <p:nvPr/>
          </p:nvSpPr>
          <p:spPr>
            <a:xfrm>
              <a:off x="1668052" y="5343537"/>
              <a:ext cx="424180" cy="424180"/>
            </a:xfrm>
            <a:custGeom>
              <a:avLst/>
              <a:gdLst/>
              <a:ahLst/>
              <a:cxnLst/>
              <a:rect l="0" t="0" r="0" b="0"/>
              <a:pathLst>
                <a:path w="424180" h="424179">
                  <a:moveTo>
                    <a:pt x="211810" y="0"/>
                  </a:moveTo>
                  <a:lnTo>
                    <a:pt x="163244" y="5593"/>
                  </a:lnTo>
                  <a:lnTo>
                    <a:pt x="118661" y="21526"/>
                  </a:lnTo>
                  <a:lnTo>
                    <a:pt x="79333" y="46527"/>
                  </a:lnTo>
                  <a:lnTo>
                    <a:pt x="46532" y="79326"/>
                  </a:lnTo>
                  <a:lnTo>
                    <a:pt x="21528" y="118651"/>
                  </a:lnTo>
                  <a:lnTo>
                    <a:pt x="5594" y="163232"/>
                  </a:lnTo>
                  <a:lnTo>
                    <a:pt x="0" y="211797"/>
                  </a:lnTo>
                  <a:lnTo>
                    <a:pt x="5594" y="260364"/>
                  </a:lnTo>
                  <a:lnTo>
                    <a:pt x="21528" y="304946"/>
                  </a:lnTo>
                  <a:lnTo>
                    <a:pt x="46532" y="344274"/>
                  </a:lnTo>
                  <a:lnTo>
                    <a:pt x="79333" y="377076"/>
                  </a:lnTo>
                  <a:lnTo>
                    <a:pt x="118661" y="402079"/>
                  </a:lnTo>
                  <a:lnTo>
                    <a:pt x="163244" y="418014"/>
                  </a:lnTo>
                  <a:lnTo>
                    <a:pt x="211810" y="423608"/>
                  </a:lnTo>
                  <a:lnTo>
                    <a:pt x="260376" y="418014"/>
                  </a:lnTo>
                  <a:lnTo>
                    <a:pt x="304959" y="402079"/>
                  </a:lnTo>
                  <a:lnTo>
                    <a:pt x="344287" y="377076"/>
                  </a:lnTo>
                  <a:lnTo>
                    <a:pt x="377088" y="344274"/>
                  </a:lnTo>
                  <a:lnTo>
                    <a:pt x="402092" y="304946"/>
                  </a:lnTo>
                  <a:lnTo>
                    <a:pt x="418027" y="260364"/>
                  </a:lnTo>
                  <a:lnTo>
                    <a:pt x="423621" y="211797"/>
                  </a:lnTo>
                  <a:lnTo>
                    <a:pt x="418027" y="163232"/>
                  </a:lnTo>
                  <a:lnTo>
                    <a:pt x="402092" y="118651"/>
                  </a:lnTo>
                  <a:lnTo>
                    <a:pt x="377088" y="79326"/>
                  </a:lnTo>
                  <a:lnTo>
                    <a:pt x="344287" y="46527"/>
                  </a:lnTo>
                  <a:lnTo>
                    <a:pt x="304959" y="21526"/>
                  </a:lnTo>
                  <a:lnTo>
                    <a:pt x="260376" y="5593"/>
                  </a:lnTo>
                  <a:lnTo>
                    <a:pt x="211810" y="0"/>
                  </a:lnTo>
                  <a:close/>
                </a:path>
              </a:pathLst>
            </a:custGeom>
            <a:solidFill>
              <a:srgbClr val="F7935C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613" name="object 349"/>
            <p:cNvSpPr/>
            <p:nvPr/>
          </p:nvSpPr>
          <p:spPr>
            <a:xfrm>
              <a:off x="1723491" y="5396776"/>
              <a:ext cx="313055" cy="265430"/>
            </a:xfrm>
            <a:custGeom>
              <a:avLst/>
              <a:gdLst/>
              <a:ahLst/>
              <a:cxnLst/>
              <a:rect l="0" t="0" r="0" b="0"/>
              <a:pathLst>
                <a:path w="313055" h="265429">
                  <a:moveTo>
                    <a:pt x="171196" y="157581"/>
                  </a:moveTo>
                  <a:lnTo>
                    <a:pt x="141528" y="157581"/>
                  </a:lnTo>
                  <a:lnTo>
                    <a:pt x="141528" y="193929"/>
                  </a:lnTo>
                  <a:lnTo>
                    <a:pt x="171196" y="193929"/>
                  </a:lnTo>
                  <a:lnTo>
                    <a:pt x="171196" y="157581"/>
                  </a:lnTo>
                  <a:close/>
                </a:path>
                <a:path w="313055" h="265429">
                  <a:moveTo>
                    <a:pt x="232638" y="30848"/>
                  </a:moveTo>
                  <a:lnTo>
                    <a:pt x="229539" y="27736"/>
                  </a:lnTo>
                  <a:lnTo>
                    <a:pt x="212636" y="27736"/>
                  </a:lnTo>
                  <a:lnTo>
                    <a:pt x="212636" y="7302"/>
                  </a:lnTo>
                  <a:lnTo>
                    <a:pt x="205333" y="0"/>
                  </a:lnTo>
                  <a:lnTo>
                    <a:pt x="107391" y="0"/>
                  </a:lnTo>
                  <a:lnTo>
                    <a:pt x="100088" y="7302"/>
                  </a:lnTo>
                  <a:lnTo>
                    <a:pt x="100088" y="27736"/>
                  </a:lnTo>
                  <a:lnTo>
                    <a:pt x="83185" y="27736"/>
                  </a:lnTo>
                  <a:lnTo>
                    <a:pt x="80086" y="30848"/>
                  </a:lnTo>
                  <a:lnTo>
                    <a:pt x="80086" y="47828"/>
                  </a:lnTo>
                  <a:lnTo>
                    <a:pt x="120180" y="47828"/>
                  </a:lnTo>
                  <a:lnTo>
                    <a:pt x="120180" y="20091"/>
                  </a:lnTo>
                  <a:lnTo>
                    <a:pt x="192544" y="20091"/>
                  </a:lnTo>
                  <a:lnTo>
                    <a:pt x="192544" y="47828"/>
                  </a:lnTo>
                  <a:lnTo>
                    <a:pt x="232638" y="47828"/>
                  </a:lnTo>
                  <a:lnTo>
                    <a:pt x="232638" y="30848"/>
                  </a:lnTo>
                  <a:close/>
                </a:path>
                <a:path w="313055" h="265429">
                  <a:moveTo>
                    <a:pt x="312724" y="136880"/>
                  </a:moveTo>
                  <a:lnTo>
                    <a:pt x="308394" y="135801"/>
                  </a:lnTo>
                  <a:lnTo>
                    <a:pt x="283019" y="183057"/>
                  </a:lnTo>
                  <a:lnTo>
                    <a:pt x="280835" y="184365"/>
                  </a:lnTo>
                  <a:lnTo>
                    <a:pt x="278460" y="184365"/>
                  </a:lnTo>
                  <a:lnTo>
                    <a:pt x="184111" y="184365"/>
                  </a:lnTo>
                  <a:lnTo>
                    <a:pt x="184111" y="203949"/>
                  </a:lnTo>
                  <a:lnTo>
                    <a:pt x="181216" y="206844"/>
                  </a:lnTo>
                  <a:lnTo>
                    <a:pt x="131508" y="206844"/>
                  </a:lnTo>
                  <a:lnTo>
                    <a:pt x="128625" y="203949"/>
                  </a:lnTo>
                  <a:lnTo>
                    <a:pt x="128625" y="184365"/>
                  </a:lnTo>
                  <a:lnTo>
                    <a:pt x="31889" y="184365"/>
                  </a:lnTo>
                  <a:lnTo>
                    <a:pt x="29705" y="183057"/>
                  </a:lnTo>
                  <a:lnTo>
                    <a:pt x="4330" y="135801"/>
                  </a:lnTo>
                  <a:lnTo>
                    <a:pt x="0" y="136880"/>
                  </a:lnTo>
                  <a:lnTo>
                    <a:pt x="0" y="259435"/>
                  </a:lnTo>
                  <a:lnTo>
                    <a:pt x="5511" y="264947"/>
                  </a:lnTo>
                  <a:lnTo>
                    <a:pt x="307213" y="264947"/>
                  </a:lnTo>
                  <a:lnTo>
                    <a:pt x="312724" y="259435"/>
                  </a:lnTo>
                  <a:lnTo>
                    <a:pt x="312724" y="136880"/>
                  </a:lnTo>
                  <a:close/>
                </a:path>
                <a:path w="313055" h="265429">
                  <a:moveTo>
                    <a:pt x="312737" y="62903"/>
                  </a:moveTo>
                  <a:lnTo>
                    <a:pt x="307225" y="57391"/>
                  </a:lnTo>
                  <a:lnTo>
                    <a:pt x="300418" y="57391"/>
                  </a:lnTo>
                  <a:lnTo>
                    <a:pt x="5524" y="57391"/>
                  </a:lnTo>
                  <a:lnTo>
                    <a:pt x="12" y="62903"/>
                  </a:lnTo>
                  <a:lnTo>
                    <a:pt x="12" y="100444"/>
                  </a:lnTo>
                  <a:lnTo>
                    <a:pt x="38138" y="171450"/>
                  </a:lnTo>
                  <a:lnTo>
                    <a:pt x="128625" y="171450"/>
                  </a:lnTo>
                  <a:lnTo>
                    <a:pt x="128625" y="147561"/>
                  </a:lnTo>
                  <a:lnTo>
                    <a:pt x="131521" y="144665"/>
                  </a:lnTo>
                  <a:lnTo>
                    <a:pt x="181229" y="144665"/>
                  </a:lnTo>
                  <a:lnTo>
                    <a:pt x="184111" y="147561"/>
                  </a:lnTo>
                  <a:lnTo>
                    <a:pt x="184111" y="171450"/>
                  </a:lnTo>
                  <a:lnTo>
                    <a:pt x="274612" y="171450"/>
                  </a:lnTo>
                  <a:lnTo>
                    <a:pt x="312737" y="100444"/>
                  </a:lnTo>
                  <a:lnTo>
                    <a:pt x="312737" y="6290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1614" name="object 350"/>
          <p:cNvSpPr txBox="1"/>
          <p:nvPr/>
        </p:nvSpPr>
        <p:spPr>
          <a:xfrm>
            <a:off x="1655360" y="2479658"/>
            <a:ext cx="3693795" cy="397762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5240" rIns="0" bIns="0" rtlCol="0">
            <a:spAutoFit/>
          </a:bodyPr>
          <a:lstStyle/>
          <a:p>
            <a:pPr marL="12700" marR="0" lvl="0" indent="0" algn="l" defTabSz="914400" rtl="0" eaLnBrk="0" fontAlgn="auto" latinLnBrk="0" hangingPunct="0">
              <a:lnSpc>
                <a:spcPts val="5525"/>
              </a:lnSpc>
              <a:spcBef>
                <a:spcPts val="1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15</a:t>
            </a:r>
            <a:r>
              <a:rPr kumimoji="0" sz="4800" b="1" i="0" u="none" strike="noStrike" kern="1200" cap="none" spc="-53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00" b="1" i="0" u="none" strike="noStrike" kern="1200" cap="none" spc="-53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ransfer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s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tations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529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 </a:t>
            </a: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2</a:t>
            </a:r>
            <a:r>
              <a:rPr kumimoji="0" sz="4800" b="1" i="0" u="none" strike="noStrike" kern="1200" cap="none" spc="-56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00" b="1" i="0" u="none" strike="noStrike" kern="1200" cap="none" spc="-56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 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d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epots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12700" marR="0" lvl="0" indent="0" algn="l" defTabSz="914400" rtl="0" eaLnBrk="0" fontAlgn="auto" latinLnBrk="0" hangingPunct="0">
              <a:lnSpc>
                <a:spcPts val="552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36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latin typeface="PauzaFOT Bold"/>
                <a:sym typeface="Wingdings" charset="2"/>
              </a:rPr>
              <a:t>14</a:t>
            </a:r>
            <a:r>
              <a:rPr kumimoji="0" sz="480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kumimoji="0" lang="en-US" sz="4800" b="1" i="0" u="none" strike="noStrike" kern="1200" cap="none" spc="-53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CB133"/>
                </a:solidFill>
                <a:effectLst/>
                <a:uLnTx/>
                <a:uFillTx/>
                <a:latin typeface="PauzaFOT Bold"/>
                <a:ea typeface="Arial"/>
                <a:cs typeface="PauzaFOT Bold"/>
                <a:sym typeface="Wingdings" charset="2"/>
              </a:rPr>
              <a:t> </a:t>
            </a:r>
            <a:r>
              <a:rPr lang="en-US"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m</a:t>
            </a:r>
            <a:r>
              <a:rPr sz="2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ld"/>
                <a:sym typeface="Wingdings" charset="2"/>
              </a:rPr>
              <a:t>unicipalities</a:t>
            </a:r>
            <a:endParaRPr sz="28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ld"/>
            </a:endParaRPr>
          </a:p>
          <a:p>
            <a:pPr marL="553720" marR="5080" lvl="0" indent="0" algn="l" defTabSz="914400" rtl="0" eaLnBrk="0" fontAlgn="auto" latinLnBrk="0" hangingPunct="0">
              <a:lnSpc>
                <a:spcPct val="178400"/>
              </a:lnSpc>
              <a:spcBef>
                <a:spcPts val="6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Academic</a:t>
            </a:r>
            <a:r>
              <a:rPr kumimoji="0" sz="2150" b="0" i="0" u="none" strike="noStrike" kern="1200" cap="none" spc="-9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lang="en-US"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ea typeface="Arial"/>
                <a:cs typeface="PauzaFOT Book"/>
                <a:sym typeface="Wingdings" charset="2"/>
              </a:rPr>
              <a:t>institutions</a:t>
            </a:r>
          </a:p>
          <a:p>
            <a:pPr marL="553720" marR="5080" lvl="0" indent="0" algn="l" defTabSz="914400" rtl="0" eaLnBrk="0" fontAlgn="auto" latinLnBrk="0" hangingPunct="0">
              <a:lnSpc>
                <a:spcPct val="178400"/>
              </a:lnSpc>
              <a:spcBef>
                <a:spcPts val="65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Employment </a:t>
            </a:r>
            <a:r>
              <a:rPr lang="en-US"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c</a:t>
            </a:r>
            <a:r>
              <a:rPr sz="2150" spc="-1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PauzaFOT Book"/>
                <a:sym typeface="Wingdings" charset="2"/>
              </a:rPr>
              <a:t>enters Industrial / commercial zone</a:t>
            </a:r>
            <a:endParaRPr sz="2150" spc="-1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latin typeface="PauzaFOT Book"/>
            </a:endParaRPr>
          </a:p>
        </p:txBody>
      </p:sp>
      <p:sp>
        <p:nvSpPr>
          <p:cNvPr id="11615" name="object 351"/>
          <p:cNvSpPr txBox="1"/>
          <p:nvPr/>
        </p:nvSpPr>
        <p:spPr>
          <a:xfrm>
            <a:off x="6036041" y="4862619"/>
            <a:ext cx="2133600" cy="15214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12065" rIns="0" bIns="0" rtlCol="0">
            <a:spAutoFit/>
          </a:bodyPr>
          <a:lstStyle/>
          <a:p>
            <a:pPr marR="0" lvl="0" indent="12700" algn="l" defTabSz="914400" rtl="0" eaLnBrk="0" fontAlgn="auto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Sport</a:t>
            </a:r>
            <a:r>
              <a:rPr kumimoji="0" lang="en-US" sz="2150" b="0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</a:t>
            </a:r>
            <a:r>
              <a:rPr kumimoji="0" sz="2150" b="0" i="0" u="none" strike="noStrike" kern="1200" cap="none" spc="-1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stadium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uzaFOT Book"/>
              <a:cs typeface="PauzaFOT Book"/>
            </a:endParaRPr>
          </a:p>
          <a:p>
            <a:pPr marR="5080" lvl="0" indent="12700" algn="l" defTabSz="914400" rtl="0" eaLnBrk="0" fontAlgn="auto" latinLnBrk="0" hangingPunct="0">
              <a:lnSpc>
                <a:spcPts val="4720"/>
              </a:lnSpc>
              <a:spcBef>
                <a:spcPts val="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Development</a:t>
            </a:r>
            <a:r>
              <a:rPr kumimoji="0" sz="2150" b="0" i="0" u="none" strike="noStrike" kern="1200" cap="none" spc="-25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areas </a:t>
            </a:r>
            <a:r>
              <a:rPr kumimoji="0" lang="en-US" sz="2150" b="0" i="0" u="none" strike="noStrike" kern="1200" cap="none" spc="-2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 </a:t>
            </a:r>
            <a:r>
              <a:rPr kumimoji="0" sz="2150" b="0" i="0" u="none" strike="noStrike" kern="1200" cap="none" spc="-1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uLnTx/>
                <a:uFillTx/>
                <a:latin typeface="PauzaFOT Book"/>
                <a:ea typeface="Arial"/>
                <a:cs typeface="PauzaFOT Book"/>
                <a:sym typeface="Wingdings" charset="2"/>
              </a:rPr>
              <a:t>Hospitals</a:t>
            </a:r>
            <a:endParaRPr kumimoji="0" sz="21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uzaFOT Book"/>
              <a:cs typeface="PauzaFOT Book"/>
            </a:endParaRPr>
          </a:p>
        </p:txBody>
      </p:sp>
      <p:grpSp>
        <p:nvGrpSpPr>
          <p:cNvPr id="11616" name="object 352"/>
          <p:cNvGrpSpPr/>
          <p:nvPr/>
        </p:nvGrpSpPr>
        <p:grpSpPr>
          <a:xfrm>
            <a:off x="5501768" y="5957790"/>
            <a:ext cx="412750" cy="412750"/>
            <a:chOff x="5605562" y="5948777"/>
            <a:chExt cx="412115" cy="412115"/>
          </a:xfrm>
        </p:grpSpPr>
        <p:sp>
          <p:nvSpPr>
            <p:cNvPr id="11617" name="object 353"/>
            <p:cNvSpPr/>
            <p:nvPr/>
          </p:nvSpPr>
          <p:spPr>
            <a:xfrm>
              <a:off x="5605562" y="5948777"/>
              <a:ext cx="412115" cy="412115"/>
            </a:xfrm>
            <a:custGeom>
              <a:avLst/>
              <a:gdLst/>
              <a:ahLst/>
              <a:cxnLst/>
              <a:rect l="0" t="0" r="0" b="0"/>
              <a:pathLst>
                <a:path w="412114" h="412114">
                  <a:moveTo>
                    <a:pt x="205981" y="0"/>
                  </a:moveTo>
                  <a:lnTo>
                    <a:pt x="158753" y="5439"/>
                  </a:lnTo>
                  <a:lnTo>
                    <a:pt x="115398" y="20934"/>
                  </a:lnTo>
                  <a:lnTo>
                    <a:pt x="77153" y="45248"/>
                  </a:lnTo>
                  <a:lnTo>
                    <a:pt x="45253" y="77145"/>
                  </a:lnTo>
                  <a:lnTo>
                    <a:pt x="20937" y="115388"/>
                  </a:lnTo>
                  <a:lnTo>
                    <a:pt x="5440" y="158741"/>
                  </a:lnTo>
                  <a:lnTo>
                    <a:pt x="0" y="205968"/>
                  </a:lnTo>
                  <a:lnTo>
                    <a:pt x="5440" y="253200"/>
                  </a:lnTo>
                  <a:lnTo>
                    <a:pt x="20937" y="296556"/>
                  </a:lnTo>
                  <a:lnTo>
                    <a:pt x="45253" y="334802"/>
                  </a:lnTo>
                  <a:lnTo>
                    <a:pt x="77153" y="366700"/>
                  </a:lnTo>
                  <a:lnTo>
                    <a:pt x="115398" y="391014"/>
                  </a:lnTo>
                  <a:lnTo>
                    <a:pt x="158753" y="406510"/>
                  </a:lnTo>
                  <a:lnTo>
                    <a:pt x="205981" y="411949"/>
                  </a:lnTo>
                  <a:lnTo>
                    <a:pt x="253208" y="406510"/>
                  </a:lnTo>
                  <a:lnTo>
                    <a:pt x="296563" y="391014"/>
                  </a:lnTo>
                  <a:lnTo>
                    <a:pt x="334809" y="366700"/>
                  </a:lnTo>
                  <a:lnTo>
                    <a:pt x="366708" y="334802"/>
                  </a:lnTo>
                  <a:lnTo>
                    <a:pt x="391025" y="296556"/>
                  </a:lnTo>
                  <a:lnTo>
                    <a:pt x="406522" y="253200"/>
                  </a:lnTo>
                  <a:lnTo>
                    <a:pt x="411962" y="205968"/>
                  </a:lnTo>
                  <a:lnTo>
                    <a:pt x="406522" y="158741"/>
                  </a:lnTo>
                  <a:lnTo>
                    <a:pt x="391025" y="115388"/>
                  </a:lnTo>
                  <a:lnTo>
                    <a:pt x="366708" y="77145"/>
                  </a:lnTo>
                  <a:lnTo>
                    <a:pt x="334809" y="45248"/>
                  </a:lnTo>
                  <a:lnTo>
                    <a:pt x="296563" y="20934"/>
                  </a:lnTo>
                  <a:lnTo>
                    <a:pt x="253208" y="5439"/>
                  </a:lnTo>
                  <a:lnTo>
                    <a:pt x="205981" y="0"/>
                  </a:lnTo>
                  <a:close/>
                </a:path>
              </a:pathLst>
            </a:custGeom>
            <a:solidFill>
              <a:srgbClr val="C785C1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618" name="object 354"/>
            <p:cNvSpPr/>
            <p:nvPr/>
          </p:nvSpPr>
          <p:spPr>
            <a:xfrm>
              <a:off x="5650073" y="5993285"/>
              <a:ext cx="323215" cy="323215"/>
            </a:xfrm>
            <a:custGeom>
              <a:avLst/>
              <a:gdLst/>
              <a:ahLst/>
              <a:cxnLst/>
              <a:rect l="0" t="0" r="0" b="0"/>
              <a:pathLst>
                <a:path w="323214" h="323214">
                  <a:moveTo>
                    <a:pt x="161467" y="0"/>
                  </a:moveTo>
                  <a:lnTo>
                    <a:pt x="113772" y="7158"/>
                  </a:lnTo>
                  <a:lnTo>
                    <a:pt x="71302" y="27487"/>
                  </a:lnTo>
                  <a:lnTo>
                    <a:pt x="36779" y="58862"/>
                  </a:lnTo>
                  <a:lnTo>
                    <a:pt x="12699" y="98615"/>
                  </a:lnTo>
                  <a:lnTo>
                    <a:pt x="798" y="145258"/>
                  </a:lnTo>
                  <a:lnTo>
                    <a:pt x="0" y="161467"/>
                  </a:lnTo>
                  <a:lnTo>
                    <a:pt x="798" y="177682"/>
                  </a:lnTo>
                  <a:lnTo>
                    <a:pt x="12699" y="224332"/>
                  </a:lnTo>
                  <a:lnTo>
                    <a:pt x="36779" y="264085"/>
                  </a:lnTo>
                  <a:lnTo>
                    <a:pt x="71302" y="295460"/>
                  </a:lnTo>
                  <a:lnTo>
                    <a:pt x="113772" y="315784"/>
                  </a:lnTo>
                  <a:lnTo>
                    <a:pt x="161467" y="322948"/>
                  </a:lnTo>
                  <a:lnTo>
                    <a:pt x="177682" y="322148"/>
                  </a:lnTo>
                  <a:lnTo>
                    <a:pt x="224332" y="310248"/>
                  </a:lnTo>
                  <a:lnTo>
                    <a:pt x="255306" y="292722"/>
                  </a:lnTo>
                  <a:lnTo>
                    <a:pt x="161467" y="292722"/>
                  </a:lnTo>
                  <a:lnTo>
                    <a:pt x="110432" y="282391"/>
                  </a:lnTo>
                  <a:lnTo>
                    <a:pt x="68710" y="254236"/>
                  </a:lnTo>
                  <a:lnTo>
                    <a:pt x="40556" y="212510"/>
                  </a:lnTo>
                  <a:lnTo>
                    <a:pt x="30225" y="161467"/>
                  </a:lnTo>
                  <a:lnTo>
                    <a:pt x="40556" y="110432"/>
                  </a:lnTo>
                  <a:lnTo>
                    <a:pt x="68710" y="68710"/>
                  </a:lnTo>
                  <a:lnTo>
                    <a:pt x="110432" y="40556"/>
                  </a:lnTo>
                  <a:lnTo>
                    <a:pt x="161467" y="30226"/>
                  </a:lnTo>
                  <a:lnTo>
                    <a:pt x="255306" y="30226"/>
                  </a:lnTo>
                  <a:lnTo>
                    <a:pt x="251640" y="27487"/>
                  </a:lnTo>
                  <a:lnTo>
                    <a:pt x="209168" y="7158"/>
                  </a:lnTo>
                  <a:lnTo>
                    <a:pt x="177682" y="798"/>
                  </a:lnTo>
                  <a:lnTo>
                    <a:pt x="161467" y="0"/>
                  </a:lnTo>
                  <a:close/>
                </a:path>
                <a:path w="323214" h="323214">
                  <a:moveTo>
                    <a:pt x="255306" y="30226"/>
                  </a:moveTo>
                  <a:lnTo>
                    <a:pt x="161467" y="30226"/>
                  </a:lnTo>
                  <a:lnTo>
                    <a:pt x="212510" y="40556"/>
                  </a:lnTo>
                  <a:lnTo>
                    <a:pt x="254236" y="68710"/>
                  </a:lnTo>
                  <a:lnTo>
                    <a:pt x="282391" y="110432"/>
                  </a:lnTo>
                  <a:lnTo>
                    <a:pt x="292722" y="161467"/>
                  </a:lnTo>
                  <a:lnTo>
                    <a:pt x="282391" y="212510"/>
                  </a:lnTo>
                  <a:lnTo>
                    <a:pt x="254236" y="254236"/>
                  </a:lnTo>
                  <a:lnTo>
                    <a:pt x="212510" y="282391"/>
                  </a:lnTo>
                  <a:lnTo>
                    <a:pt x="161467" y="292722"/>
                  </a:lnTo>
                  <a:lnTo>
                    <a:pt x="255306" y="292722"/>
                  </a:lnTo>
                  <a:lnTo>
                    <a:pt x="286168" y="264085"/>
                  </a:lnTo>
                  <a:lnTo>
                    <a:pt x="310248" y="224332"/>
                  </a:lnTo>
                  <a:lnTo>
                    <a:pt x="322148" y="177682"/>
                  </a:lnTo>
                  <a:lnTo>
                    <a:pt x="322948" y="161467"/>
                  </a:lnTo>
                  <a:lnTo>
                    <a:pt x="322148" y="145258"/>
                  </a:lnTo>
                  <a:lnTo>
                    <a:pt x="310248" y="98615"/>
                  </a:lnTo>
                  <a:lnTo>
                    <a:pt x="286168" y="58862"/>
                  </a:lnTo>
                  <a:lnTo>
                    <a:pt x="264080" y="36779"/>
                  </a:lnTo>
                  <a:lnTo>
                    <a:pt x="255306" y="3022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19" name="object 355"/>
            <p:cNvPicPr/>
            <p:nvPr/>
          </p:nvPicPr>
          <p:blipFill>
            <a:blip r:embed="rId24"/>
            <a:stretch>
              <a:fillRect/>
            </a:stretch>
          </p:blipFill>
          <p:spPr>
            <a:xfrm>
              <a:off x="5746690" y="6078090"/>
              <a:ext cx="129705" cy="153339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1620" name="object 356"/>
          <p:cNvGrpSpPr/>
          <p:nvPr/>
        </p:nvGrpSpPr>
        <p:grpSpPr>
          <a:xfrm>
            <a:off x="1663700" y="4770438"/>
            <a:ext cx="431800" cy="431800"/>
            <a:chOff x="1663772" y="4769845"/>
            <a:chExt cx="432434" cy="432434"/>
          </a:xfrm>
        </p:grpSpPr>
        <p:sp>
          <p:nvSpPr>
            <p:cNvPr id="11621" name="object 357"/>
            <p:cNvSpPr/>
            <p:nvPr/>
          </p:nvSpPr>
          <p:spPr>
            <a:xfrm>
              <a:off x="1663772" y="4769845"/>
              <a:ext cx="432434" cy="432434"/>
            </a:xfrm>
            <a:custGeom>
              <a:avLst/>
              <a:gdLst/>
              <a:ahLst/>
              <a:cxnLst/>
              <a:rect l="0" t="0" r="0" b="0"/>
              <a:pathLst>
                <a:path w="432434" h="432434">
                  <a:moveTo>
                    <a:pt x="216090" y="0"/>
                  </a:moveTo>
                  <a:lnTo>
                    <a:pt x="166543" y="5706"/>
                  </a:lnTo>
                  <a:lnTo>
                    <a:pt x="121060" y="21961"/>
                  </a:lnTo>
                  <a:lnTo>
                    <a:pt x="80937" y="47468"/>
                  </a:lnTo>
                  <a:lnTo>
                    <a:pt x="47473" y="80929"/>
                  </a:lnTo>
                  <a:lnTo>
                    <a:pt x="21963" y="121049"/>
                  </a:lnTo>
                  <a:lnTo>
                    <a:pt x="5707" y="166531"/>
                  </a:lnTo>
                  <a:lnTo>
                    <a:pt x="0" y="216077"/>
                  </a:lnTo>
                  <a:lnTo>
                    <a:pt x="5707" y="265624"/>
                  </a:lnTo>
                  <a:lnTo>
                    <a:pt x="21963" y="311108"/>
                  </a:lnTo>
                  <a:lnTo>
                    <a:pt x="47473" y="351230"/>
                  </a:lnTo>
                  <a:lnTo>
                    <a:pt x="80937" y="384695"/>
                  </a:lnTo>
                  <a:lnTo>
                    <a:pt x="121060" y="410204"/>
                  </a:lnTo>
                  <a:lnTo>
                    <a:pt x="166543" y="426461"/>
                  </a:lnTo>
                  <a:lnTo>
                    <a:pt x="216090" y="432168"/>
                  </a:lnTo>
                  <a:lnTo>
                    <a:pt x="265637" y="426461"/>
                  </a:lnTo>
                  <a:lnTo>
                    <a:pt x="311120" y="410204"/>
                  </a:lnTo>
                  <a:lnTo>
                    <a:pt x="351243" y="384695"/>
                  </a:lnTo>
                  <a:lnTo>
                    <a:pt x="384707" y="351230"/>
                  </a:lnTo>
                  <a:lnTo>
                    <a:pt x="410217" y="311108"/>
                  </a:lnTo>
                  <a:lnTo>
                    <a:pt x="426473" y="265624"/>
                  </a:lnTo>
                  <a:lnTo>
                    <a:pt x="432181" y="216077"/>
                  </a:lnTo>
                  <a:lnTo>
                    <a:pt x="426473" y="166531"/>
                  </a:lnTo>
                  <a:lnTo>
                    <a:pt x="410217" y="121049"/>
                  </a:lnTo>
                  <a:lnTo>
                    <a:pt x="384707" y="80929"/>
                  </a:lnTo>
                  <a:lnTo>
                    <a:pt x="351243" y="47468"/>
                  </a:lnTo>
                  <a:lnTo>
                    <a:pt x="311120" y="21961"/>
                  </a:lnTo>
                  <a:lnTo>
                    <a:pt x="265637" y="5706"/>
                  </a:lnTo>
                  <a:lnTo>
                    <a:pt x="216090" y="0"/>
                  </a:lnTo>
                  <a:close/>
                </a:path>
              </a:pathLst>
            </a:custGeom>
            <a:solidFill>
              <a:srgbClr val="B4D782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622" name="object 358"/>
            <p:cNvSpPr/>
            <p:nvPr/>
          </p:nvSpPr>
          <p:spPr>
            <a:xfrm>
              <a:off x="1723119" y="4864757"/>
              <a:ext cx="340360" cy="242570"/>
            </a:xfrm>
            <a:custGeom>
              <a:avLst/>
              <a:gdLst/>
              <a:ahLst/>
              <a:cxnLst/>
              <a:rect l="0" t="0" r="0" b="0"/>
              <a:pathLst>
                <a:path w="340360" h="242570">
                  <a:moveTo>
                    <a:pt x="170014" y="0"/>
                  </a:moveTo>
                  <a:lnTo>
                    <a:pt x="0" y="68656"/>
                  </a:lnTo>
                  <a:lnTo>
                    <a:pt x="63" y="236816"/>
                  </a:lnTo>
                  <a:lnTo>
                    <a:pt x="5562" y="242328"/>
                  </a:lnTo>
                  <a:lnTo>
                    <a:pt x="19151" y="242328"/>
                  </a:lnTo>
                  <a:lnTo>
                    <a:pt x="24650" y="236816"/>
                  </a:lnTo>
                  <a:lnTo>
                    <a:pt x="24650" y="78613"/>
                  </a:lnTo>
                  <a:lnTo>
                    <a:pt x="170014" y="137312"/>
                  </a:lnTo>
                  <a:lnTo>
                    <a:pt x="340106" y="68656"/>
                  </a:lnTo>
                  <a:lnTo>
                    <a:pt x="170014" y="0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23" name="object 359"/>
            <p:cNvPicPr/>
            <p:nvPr/>
          </p:nvPicPr>
          <p:blipFill>
            <a:blip r:embed="rId25"/>
            <a:stretch>
              <a:fillRect/>
            </a:stretch>
          </p:blipFill>
          <p:spPr>
            <a:xfrm>
              <a:off x="1783508" y="4971072"/>
              <a:ext cx="219265" cy="970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1624" name="object 360"/>
          <p:cNvGrpSpPr/>
          <p:nvPr/>
        </p:nvGrpSpPr>
        <p:grpSpPr>
          <a:xfrm>
            <a:off x="5463838" y="4798719"/>
            <a:ext cx="430212" cy="430212"/>
            <a:chOff x="4973866" y="4770945"/>
            <a:chExt cx="430530" cy="430530"/>
          </a:xfrm>
        </p:grpSpPr>
        <p:sp>
          <p:nvSpPr>
            <p:cNvPr id="11625" name="object 361"/>
            <p:cNvSpPr/>
            <p:nvPr/>
          </p:nvSpPr>
          <p:spPr>
            <a:xfrm>
              <a:off x="4973866" y="4770945"/>
              <a:ext cx="430530" cy="430530"/>
            </a:xfrm>
            <a:custGeom>
              <a:avLst/>
              <a:gdLst/>
              <a:ahLst/>
              <a:cxnLst/>
              <a:rect l="0" t="0" r="0" b="0"/>
              <a:pathLst>
                <a:path w="430529" h="430529">
                  <a:moveTo>
                    <a:pt x="214985" y="0"/>
                  </a:moveTo>
                  <a:lnTo>
                    <a:pt x="165691" y="5677"/>
                  </a:lnTo>
                  <a:lnTo>
                    <a:pt x="120440" y="21851"/>
                  </a:lnTo>
                  <a:lnTo>
                    <a:pt x="80523" y="47230"/>
                  </a:lnTo>
                  <a:lnTo>
                    <a:pt x="47230" y="80523"/>
                  </a:lnTo>
                  <a:lnTo>
                    <a:pt x="21851" y="120440"/>
                  </a:lnTo>
                  <a:lnTo>
                    <a:pt x="5677" y="165691"/>
                  </a:lnTo>
                  <a:lnTo>
                    <a:pt x="0" y="214985"/>
                  </a:lnTo>
                  <a:lnTo>
                    <a:pt x="5677" y="264279"/>
                  </a:lnTo>
                  <a:lnTo>
                    <a:pt x="21851" y="309530"/>
                  </a:lnTo>
                  <a:lnTo>
                    <a:pt x="47230" y="349447"/>
                  </a:lnTo>
                  <a:lnTo>
                    <a:pt x="80523" y="382740"/>
                  </a:lnTo>
                  <a:lnTo>
                    <a:pt x="120440" y="408119"/>
                  </a:lnTo>
                  <a:lnTo>
                    <a:pt x="165691" y="424293"/>
                  </a:lnTo>
                  <a:lnTo>
                    <a:pt x="214985" y="429971"/>
                  </a:lnTo>
                  <a:lnTo>
                    <a:pt x="264279" y="424293"/>
                  </a:lnTo>
                  <a:lnTo>
                    <a:pt x="309530" y="408119"/>
                  </a:lnTo>
                  <a:lnTo>
                    <a:pt x="349447" y="382740"/>
                  </a:lnTo>
                  <a:lnTo>
                    <a:pt x="382740" y="349447"/>
                  </a:lnTo>
                  <a:lnTo>
                    <a:pt x="408119" y="309530"/>
                  </a:lnTo>
                  <a:lnTo>
                    <a:pt x="424293" y="264279"/>
                  </a:lnTo>
                  <a:lnTo>
                    <a:pt x="429971" y="214985"/>
                  </a:lnTo>
                  <a:lnTo>
                    <a:pt x="424293" y="165691"/>
                  </a:lnTo>
                  <a:lnTo>
                    <a:pt x="408119" y="120440"/>
                  </a:lnTo>
                  <a:lnTo>
                    <a:pt x="382740" y="80523"/>
                  </a:lnTo>
                  <a:lnTo>
                    <a:pt x="349447" y="47230"/>
                  </a:lnTo>
                  <a:lnTo>
                    <a:pt x="309530" y="21851"/>
                  </a:lnTo>
                  <a:lnTo>
                    <a:pt x="264279" y="5677"/>
                  </a:lnTo>
                  <a:lnTo>
                    <a:pt x="214985" y="0"/>
                  </a:lnTo>
                  <a:close/>
                </a:path>
              </a:pathLst>
            </a:custGeom>
            <a:solidFill>
              <a:srgbClr val="FEC775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626" name="object 362"/>
            <p:cNvSpPr/>
            <p:nvPr/>
          </p:nvSpPr>
          <p:spPr>
            <a:xfrm>
              <a:off x="5021072" y="4892470"/>
              <a:ext cx="335915" cy="103505"/>
            </a:xfrm>
            <a:custGeom>
              <a:avLst/>
              <a:gdLst/>
              <a:ahLst/>
              <a:cxnLst/>
              <a:rect l="0" t="0" r="0" b="0"/>
              <a:pathLst>
                <a:path w="335914" h="103504">
                  <a:moveTo>
                    <a:pt x="167779" y="0"/>
                  </a:moveTo>
                  <a:lnTo>
                    <a:pt x="102473" y="4052"/>
                  </a:lnTo>
                  <a:lnTo>
                    <a:pt x="49142" y="15105"/>
                  </a:lnTo>
                  <a:lnTo>
                    <a:pt x="13185" y="31498"/>
                  </a:lnTo>
                  <a:lnTo>
                    <a:pt x="0" y="51574"/>
                  </a:lnTo>
                  <a:lnTo>
                    <a:pt x="13185" y="71643"/>
                  </a:lnTo>
                  <a:lnTo>
                    <a:pt x="49142" y="88033"/>
                  </a:lnTo>
                  <a:lnTo>
                    <a:pt x="102473" y="99084"/>
                  </a:lnTo>
                  <a:lnTo>
                    <a:pt x="167779" y="103136"/>
                  </a:lnTo>
                  <a:lnTo>
                    <a:pt x="233085" y="99084"/>
                  </a:lnTo>
                  <a:lnTo>
                    <a:pt x="286416" y="88033"/>
                  </a:lnTo>
                  <a:lnTo>
                    <a:pt x="291759" y="85598"/>
                  </a:lnTo>
                  <a:lnTo>
                    <a:pt x="167779" y="85598"/>
                  </a:lnTo>
                  <a:lnTo>
                    <a:pt x="110692" y="82651"/>
                  </a:lnTo>
                  <a:lnTo>
                    <a:pt x="64074" y="74615"/>
                  </a:lnTo>
                  <a:lnTo>
                    <a:pt x="32644" y="62698"/>
                  </a:lnTo>
                  <a:lnTo>
                    <a:pt x="21120" y="48107"/>
                  </a:lnTo>
                  <a:lnTo>
                    <a:pt x="32644" y="33509"/>
                  </a:lnTo>
                  <a:lnTo>
                    <a:pt x="64074" y="21588"/>
                  </a:lnTo>
                  <a:lnTo>
                    <a:pt x="110692" y="13551"/>
                  </a:lnTo>
                  <a:lnTo>
                    <a:pt x="167779" y="10604"/>
                  </a:lnTo>
                  <a:lnTo>
                    <a:pt x="264700" y="10604"/>
                  </a:lnTo>
                  <a:lnTo>
                    <a:pt x="233085" y="4052"/>
                  </a:lnTo>
                  <a:lnTo>
                    <a:pt x="167779" y="0"/>
                  </a:lnTo>
                  <a:close/>
                </a:path>
                <a:path w="335914" h="103504">
                  <a:moveTo>
                    <a:pt x="264700" y="10604"/>
                  </a:moveTo>
                  <a:lnTo>
                    <a:pt x="167779" y="10604"/>
                  </a:lnTo>
                  <a:lnTo>
                    <a:pt x="224867" y="13551"/>
                  </a:lnTo>
                  <a:lnTo>
                    <a:pt x="271484" y="21588"/>
                  </a:lnTo>
                  <a:lnTo>
                    <a:pt x="302914" y="33509"/>
                  </a:lnTo>
                  <a:lnTo>
                    <a:pt x="314439" y="48107"/>
                  </a:lnTo>
                  <a:lnTo>
                    <a:pt x="302914" y="62698"/>
                  </a:lnTo>
                  <a:lnTo>
                    <a:pt x="271484" y="74615"/>
                  </a:lnTo>
                  <a:lnTo>
                    <a:pt x="224867" y="82651"/>
                  </a:lnTo>
                  <a:lnTo>
                    <a:pt x="167779" y="85598"/>
                  </a:lnTo>
                  <a:lnTo>
                    <a:pt x="291759" y="85598"/>
                  </a:lnTo>
                  <a:lnTo>
                    <a:pt x="322374" y="71643"/>
                  </a:lnTo>
                  <a:lnTo>
                    <a:pt x="335559" y="51574"/>
                  </a:lnTo>
                  <a:lnTo>
                    <a:pt x="322374" y="31498"/>
                  </a:lnTo>
                  <a:lnTo>
                    <a:pt x="286416" y="15105"/>
                  </a:lnTo>
                  <a:lnTo>
                    <a:pt x="264700" y="10604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27" name="object 363"/>
            <p:cNvPicPr/>
            <p:nvPr/>
          </p:nvPicPr>
          <p:blipFill>
            <a:blip r:embed="rId26"/>
            <a:stretch>
              <a:fillRect/>
            </a:stretch>
          </p:blipFill>
          <p:spPr>
            <a:xfrm>
              <a:off x="5021097" y="4853914"/>
              <a:ext cx="335500" cy="237534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1628" name="object 364"/>
            <p:cNvSpPr/>
            <p:nvPr/>
          </p:nvSpPr>
          <p:spPr>
            <a:xfrm>
              <a:off x="5021097" y="4863693"/>
              <a:ext cx="335915" cy="166370"/>
            </a:xfrm>
            <a:custGeom>
              <a:avLst/>
              <a:gdLst/>
              <a:ahLst/>
              <a:cxnLst/>
              <a:rect l="0" t="0" r="0" b="0"/>
              <a:pathLst>
                <a:path w="335914" h="166370">
                  <a:moveTo>
                    <a:pt x="108038" y="2870"/>
                  </a:moveTo>
                  <a:lnTo>
                    <a:pt x="75463" y="2870"/>
                  </a:lnTo>
                  <a:lnTo>
                    <a:pt x="75463" y="1333"/>
                  </a:lnTo>
                  <a:lnTo>
                    <a:pt x="74142" y="0"/>
                  </a:lnTo>
                  <a:lnTo>
                    <a:pt x="70866" y="0"/>
                  </a:lnTo>
                  <a:lnTo>
                    <a:pt x="69545" y="1333"/>
                  </a:lnTo>
                  <a:lnTo>
                    <a:pt x="69545" y="42913"/>
                  </a:lnTo>
                  <a:lnTo>
                    <a:pt x="70866" y="44234"/>
                  </a:lnTo>
                  <a:lnTo>
                    <a:pt x="74142" y="44234"/>
                  </a:lnTo>
                  <a:lnTo>
                    <a:pt x="75463" y="42913"/>
                  </a:lnTo>
                  <a:lnTo>
                    <a:pt x="75463" y="41275"/>
                  </a:lnTo>
                  <a:lnTo>
                    <a:pt x="75463" y="22872"/>
                  </a:lnTo>
                  <a:lnTo>
                    <a:pt x="108038" y="2870"/>
                  </a:lnTo>
                  <a:close/>
                </a:path>
                <a:path w="335914" h="166370">
                  <a:moveTo>
                    <a:pt x="285686" y="2870"/>
                  </a:moveTo>
                  <a:lnTo>
                    <a:pt x="253123" y="2870"/>
                  </a:lnTo>
                  <a:lnTo>
                    <a:pt x="253123" y="1333"/>
                  </a:lnTo>
                  <a:lnTo>
                    <a:pt x="251802" y="0"/>
                  </a:lnTo>
                  <a:lnTo>
                    <a:pt x="248526" y="0"/>
                  </a:lnTo>
                  <a:lnTo>
                    <a:pt x="247205" y="1333"/>
                  </a:lnTo>
                  <a:lnTo>
                    <a:pt x="247205" y="42913"/>
                  </a:lnTo>
                  <a:lnTo>
                    <a:pt x="248526" y="44234"/>
                  </a:lnTo>
                  <a:lnTo>
                    <a:pt x="251802" y="44234"/>
                  </a:lnTo>
                  <a:lnTo>
                    <a:pt x="253123" y="42913"/>
                  </a:lnTo>
                  <a:lnTo>
                    <a:pt x="253123" y="41275"/>
                  </a:lnTo>
                  <a:lnTo>
                    <a:pt x="253123" y="22860"/>
                  </a:lnTo>
                  <a:lnTo>
                    <a:pt x="285686" y="2870"/>
                  </a:lnTo>
                  <a:close/>
                </a:path>
                <a:path w="335914" h="166370">
                  <a:moveTo>
                    <a:pt x="335495" y="115633"/>
                  </a:moveTo>
                  <a:lnTo>
                    <a:pt x="313486" y="115633"/>
                  </a:lnTo>
                  <a:lnTo>
                    <a:pt x="297878" y="128739"/>
                  </a:lnTo>
                  <a:lnTo>
                    <a:pt x="265836" y="139306"/>
                  </a:lnTo>
                  <a:lnTo>
                    <a:pt x="221195" y="146354"/>
                  </a:lnTo>
                  <a:lnTo>
                    <a:pt x="167754" y="148920"/>
                  </a:lnTo>
                  <a:lnTo>
                    <a:pt x="114300" y="146354"/>
                  </a:lnTo>
                  <a:lnTo>
                    <a:pt x="69659" y="139306"/>
                  </a:lnTo>
                  <a:lnTo>
                    <a:pt x="37617" y="128739"/>
                  </a:lnTo>
                  <a:lnTo>
                    <a:pt x="22009" y="115633"/>
                  </a:lnTo>
                  <a:lnTo>
                    <a:pt x="0" y="115633"/>
                  </a:lnTo>
                  <a:lnTo>
                    <a:pt x="11734" y="133883"/>
                  </a:lnTo>
                  <a:lnTo>
                    <a:pt x="42456" y="149186"/>
                  </a:lnTo>
                  <a:lnTo>
                    <a:pt x="88163" y="160299"/>
                  </a:lnTo>
                  <a:lnTo>
                    <a:pt x="144805" y="165976"/>
                  </a:lnTo>
                  <a:lnTo>
                    <a:pt x="149999" y="160578"/>
                  </a:lnTo>
                  <a:lnTo>
                    <a:pt x="157289" y="157226"/>
                  </a:lnTo>
                  <a:lnTo>
                    <a:pt x="178206" y="157226"/>
                  </a:lnTo>
                  <a:lnTo>
                    <a:pt x="185496" y="160578"/>
                  </a:lnTo>
                  <a:lnTo>
                    <a:pt x="190690" y="165976"/>
                  </a:lnTo>
                  <a:lnTo>
                    <a:pt x="247332" y="160299"/>
                  </a:lnTo>
                  <a:lnTo>
                    <a:pt x="293039" y="149186"/>
                  </a:lnTo>
                  <a:lnTo>
                    <a:pt x="323761" y="133883"/>
                  </a:lnTo>
                  <a:lnTo>
                    <a:pt x="335495" y="115633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1629" name="object 365"/>
          <p:cNvGrpSpPr/>
          <p:nvPr/>
        </p:nvGrpSpPr>
        <p:grpSpPr>
          <a:xfrm>
            <a:off x="1663700" y="5935663"/>
            <a:ext cx="433388" cy="439737"/>
            <a:chOff x="1663404" y="5935005"/>
            <a:chExt cx="433070" cy="440055"/>
          </a:xfrm>
        </p:grpSpPr>
        <p:sp>
          <p:nvSpPr>
            <p:cNvPr id="11630" name="object 366"/>
            <p:cNvSpPr/>
            <p:nvPr/>
          </p:nvSpPr>
          <p:spPr>
            <a:xfrm>
              <a:off x="1663404" y="5941595"/>
              <a:ext cx="433070" cy="433070"/>
            </a:xfrm>
            <a:custGeom>
              <a:avLst/>
              <a:gdLst/>
              <a:ahLst/>
              <a:cxnLst/>
              <a:rect l="0" t="0" r="0" b="0"/>
              <a:pathLst>
                <a:path w="433069" h="433070">
                  <a:moveTo>
                    <a:pt x="216458" y="0"/>
                  </a:moveTo>
                  <a:lnTo>
                    <a:pt x="166827" y="5716"/>
                  </a:lnTo>
                  <a:lnTo>
                    <a:pt x="121266" y="21999"/>
                  </a:lnTo>
                  <a:lnTo>
                    <a:pt x="81075" y="47550"/>
                  </a:lnTo>
                  <a:lnTo>
                    <a:pt x="47554" y="81070"/>
                  </a:lnTo>
                  <a:lnTo>
                    <a:pt x="22001" y="121260"/>
                  </a:lnTo>
                  <a:lnTo>
                    <a:pt x="5716" y="166823"/>
                  </a:lnTo>
                  <a:lnTo>
                    <a:pt x="0" y="216458"/>
                  </a:lnTo>
                  <a:lnTo>
                    <a:pt x="5716" y="266090"/>
                  </a:lnTo>
                  <a:lnTo>
                    <a:pt x="22001" y="311651"/>
                  </a:lnTo>
                  <a:lnTo>
                    <a:pt x="47554" y="351841"/>
                  </a:lnTo>
                  <a:lnTo>
                    <a:pt x="81075" y="385363"/>
                  </a:lnTo>
                  <a:lnTo>
                    <a:pt x="121266" y="410916"/>
                  </a:lnTo>
                  <a:lnTo>
                    <a:pt x="166827" y="427200"/>
                  </a:lnTo>
                  <a:lnTo>
                    <a:pt x="216458" y="432917"/>
                  </a:lnTo>
                  <a:lnTo>
                    <a:pt x="266090" y="427200"/>
                  </a:lnTo>
                  <a:lnTo>
                    <a:pt x="311651" y="410916"/>
                  </a:lnTo>
                  <a:lnTo>
                    <a:pt x="351841" y="385363"/>
                  </a:lnTo>
                  <a:lnTo>
                    <a:pt x="385363" y="351841"/>
                  </a:lnTo>
                  <a:lnTo>
                    <a:pt x="410916" y="311651"/>
                  </a:lnTo>
                  <a:lnTo>
                    <a:pt x="427200" y="266090"/>
                  </a:lnTo>
                  <a:lnTo>
                    <a:pt x="432917" y="216458"/>
                  </a:lnTo>
                  <a:lnTo>
                    <a:pt x="427200" y="166823"/>
                  </a:lnTo>
                  <a:lnTo>
                    <a:pt x="410916" y="121260"/>
                  </a:lnTo>
                  <a:lnTo>
                    <a:pt x="385363" y="81070"/>
                  </a:lnTo>
                  <a:lnTo>
                    <a:pt x="351841" y="47550"/>
                  </a:lnTo>
                  <a:lnTo>
                    <a:pt x="311651" y="21999"/>
                  </a:lnTo>
                  <a:lnTo>
                    <a:pt x="266090" y="5716"/>
                  </a:lnTo>
                  <a:lnTo>
                    <a:pt x="216458" y="0"/>
                  </a:lnTo>
                  <a:close/>
                </a:path>
              </a:pathLst>
            </a:custGeom>
            <a:solidFill>
              <a:srgbClr val="95D9EF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31" name="object 367"/>
            <p:cNvPicPr/>
            <p:nvPr/>
          </p:nvPicPr>
          <p:blipFill>
            <a:blip r:embed="rId27"/>
            <a:stretch>
              <a:fillRect/>
            </a:stretch>
          </p:blipFill>
          <p:spPr>
            <a:xfrm>
              <a:off x="1713726" y="5935005"/>
              <a:ext cx="332268" cy="36614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11632" name="object 368"/>
          <p:cNvGrpSpPr/>
          <p:nvPr/>
        </p:nvGrpSpPr>
        <p:grpSpPr>
          <a:xfrm>
            <a:off x="5467007" y="5381232"/>
            <a:ext cx="423862" cy="423863"/>
            <a:chOff x="4977041" y="5343537"/>
            <a:chExt cx="424180" cy="424180"/>
          </a:xfrm>
        </p:grpSpPr>
        <p:sp>
          <p:nvSpPr>
            <p:cNvPr id="11633" name="object 369"/>
            <p:cNvSpPr/>
            <p:nvPr/>
          </p:nvSpPr>
          <p:spPr>
            <a:xfrm>
              <a:off x="4977041" y="5343537"/>
              <a:ext cx="424180" cy="424180"/>
            </a:xfrm>
            <a:custGeom>
              <a:avLst/>
              <a:gdLst/>
              <a:ahLst/>
              <a:cxnLst/>
              <a:rect l="0" t="0" r="0" b="0"/>
              <a:pathLst>
                <a:path w="424179" h="424179">
                  <a:moveTo>
                    <a:pt x="211810" y="0"/>
                  </a:moveTo>
                  <a:lnTo>
                    <a:pt x="163244" y="5593"/>
                  </a:lnTo>
                  <a:lnTo>
                    <a:pt x="118661" y="21526"/>
                  </a:lnTo>
                  <a:lnTo>
                    <a:pt x="79333" y="46527"/>
                  </a:lnTo>
                  <a:lnTo>
                    <a:pt x="46532" y="79326"/>
                  </a:lnTo>
                  <a:lnTo>
                    <a:pt x="21528" y="118651"/>
                  </a:lnTo>
                  <a:lnTo>
                    <a:pt x="5594" y="163232"/>
                  </a:lnTo>
                  <a:lnTo>
                    <a:pt x="0" y="211797"/>
                  </a:lnTo>
                  <a:lnTo>
                    <a:pt x="5594" y="260364"/>
                  </a:lnTo>
                  <a:lnTo>
                    <a:pt x="21528" y="304946"/>
                  </a:lnTo>
                  <a:lnTo>
                    <a:pt x="46532" y="344274"/>
                  </a:lnTo>
                  <a:lnTo>
                    <a:pt x="79333" y="377076"/>
                  </a:lnTo>
                  <a:lnTo>
                    <a:pt x="118661" y="402079"/>
                  </a:lnTo>
                  <a:lnTo>
                    <a:pt x="163244" y="418014"/>
                  </a:lnTo>
                  <a:lnTo>
                    <a:pt x="211810" y="423608"/>
                  </a:lnTo>
                  <a:lnTo>
                    <a:pt x="260376" y="418014"/>
                  </a:lnTo>
                  <a:lnTo>
                    <a:pt x="304959" y="402079"/>
                  </a:lnTo>
                  <a:lnTo>
                    <a:pt x="344287" y="377076"/>
                  </a:lnTo>
                  <a:lnTo>
                    <a:pt x="377088" y="344274"/>
                  </a:lnTo>
                  <a:lnTo>
                    <a:pt x="402092" y="304946"/>
                  </a:lnTo>
                  <a:lnTo>
                    <a:pt x="418027" y="260364"/>
                  </a:lnTo>
                  <a:lnTo>
                    <a:pt x="423621" y="211797"/>
                  </a:lnTo>
                  <a:lnTo>
                    <a:pt x="418027" y="163232"/>
                  </a:lnTo>
                  <a:lnTo>
                    <a:pt x="402092" y="118651"/>
                  </a:lnTo>
                  <a:lnTo>
                    <a:pt x="377088" y="79326"/>
                  </a:lnTo>
                  <a:lnTo>
                    <a:pt x="344287" y="46527"/>
                  </a:lnTo>
                  <a:lnTo>
                    <a:pt x="304959" y="21526"/>
                  </a:lnTo>
                  <a:lnTo>
                    <a:pt x="260376" y="5593"/>
                  </a:lnTo>
                  <a:lnTo>
                    <a:pt x="211810" y="0"/>
                  </a:lnTo>
                  <a:close/>
                </a:path>
              </a:pathLst>
            </a:custGeom>
            <a:solidFill>
              <a:srgbClr val="FE81A8"/>
            </a:soli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0" tIns="0" rIns="0" bIns="0"/>
            <a:lstStyle>
              <a:defPPr>
                <a:defRPr lang="ru-RU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 typeface="Calibri"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Calibri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/>
                <a:buNone/>
                <a:tabLst/>
                <a:defRPr/>
              </a:pPr>
              <a:endParaRPr kumimoji="0" lang="ru-RU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1634" name="object 370"/>
            <p:cNvPicPr/>
            <p:nvPr/>
          </p:nvPicPr>
          <p:blipFill>
            <a:blip r:embed="rId28"/>
            <a:stretch>
              <a:fillRect/>
            </a:stretch>
          </p:blipFill>
          <p:spPr>
            <a:xfrm>
              <a:off x="5048008" y="5408749"/>
              <a:ext cx="281689" cy="257180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3F82225-85FA-91D8-FB8A-9229133AD520}"/>
              </a:ext>
            </a:extLst>
          </p:cNvPr>
          <p:cNvCxnSpPr/>
          <p:nvPr/>
        </p:nvCxnSpPr>
        <p:spPr>
          <a:xfrm flipV="1">
            <a:off x="-688157" y="5067827"/>
            <a:ext cx="8484124" cy="102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מלבן 2">
            <a:extLst>
              <a:ext uri="{FF2B5EF4-FFF2-40B4-BE49-F238E27FC236}">
                <a16:creationId xmlns:a16="http://schemas.microsoft.com/office/drawing/2014/main" id="{31D2F947-4579-7FFF-3F5A-4491BFBA24E3}"/>
              </a:ext>
            </a:extLst>
          </p:cNvPr>
          <p:cNvSpPr/>
          <p:nvPr/>
        </p:nvSpPr>
        <p:spPr>
          <a:xfrm>
            <a:off x="1520686" y="376828"/>
            <a:ext cx="6121471" cy="753979"/>
          </a:xfrm>
          <a:prstGeom prst="rect">
            <a:avLst/>
          </a:prstGeom>
          <a:solidFill>
            <a:srgbClr val="021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endParaRPr lang="he-I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2552C0-11D7-9576-7668-D35EB72F6A1F}"/>
              </a:ext>
            </a:extLst>
          </p:cNvPr>
          <p:cNvSpPr txBox="1"/>
          <p:nvPr/>
        </p:nvSpPr>
        <p:spPr>
          <a:xfrm>
            <a:off x="1520684" y="418106"/>
            <a:ext cx="4266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Metro Line M1</a:t>
            </a:r>
            <a:endParaRPr lang="he-IL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1696</Words>
  <Application>Microsoft Office PowerPoint</Application>
  <PresentationFormat>מסך רחב</PresentationFormat>
  <Paragraphs>674</Paragraphs>
  <Slides>17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PauzaFOT Bold</vt:lpstr>
      <vt:lpstr>PauzaFOT Book</vt:lpstr>
      <vt:lpstr>ערכת נושא Office</vt:lpstr>
      <vt:lpstr>Office Theme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PMO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שרה בוטינדר</dc:creator>
  <cp:lastModifiedBy>יניב יוסף ארד</cp:lastModifiedBy>
  <cp:revision>51</cp:revision>
  <dcterms:created xsi:type="dcterms:W3CDTF">2023-04-02T11:09:46Z</dcterms:created>
  <dcterms:modified xsi:type="dcterms:W3CDTF">2025-01-28T15:09:56Z</dcterms:modified>
</cp:coreProperties>
</file>